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3" r:id="rId2"/>
    <p:sldId id="257" r:id="rId3"/>
    <p:sldId id="264" r:id="rId4"/>
    <p:sldId id="318" r:id="rId5"/>
    <p:sldId id="351" r:id="rId6"/>
    <p:sldId id="339" r:id="rId7"/>
    <p:sldId id="348" r:id="rId8"/>
    <p:sldId id="291" r:id="rId9"/>
    <p:sldId id="353" r:id="rId10"/>
    <p:sldId id="355" r:id="rId11"/>
    <p:sldId id="356" r:id="rId12"/>
    <p:sldId id="357" r:id="rId13"/>
    <p:sldId id="354" r:id="rId14"/>
    <p:sldId id="314" r:id="rId15"/>
    <p:sldId id="352" r:id="rId16"/>
    <p:sldId id="342" r:id="rId17"/>
    <p:sldId id="343" r:id="rId18"/>
    <p:sldId id="346" r:id="rId19"/>
    <p:sldId id="350" r:id="rId20"/>
    <p:sldId id="347" r:id="rId21"/>
    <p:sldId id="335" r:id="rId22"/>
    <p:sldId id="349" r:id="rId23"/>
    <p:sldId id="325" r:id="rId24"/>
    <p:sldId id="334" r:id="rId25"/>
    <p:sldId id="338" r:id="rId26"/>
  </p:sldIdLst>
  <p:sldSz cx="11520488" cy="6480175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 snapToObjects="1">
      <p:cViewPr varScale="1">
        <p:scale>
          <a:sx n="120" d="100"/>
          <a:sy n="120" d="100"/>
        </p:scale>
        <p:origin x="486" y="108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-1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C3748-5639-4A57-8696-CA1353CA146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93BA72-FB15-430A-944C-57FAE382BFC7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Build</a:t>
          </a:r>
        </a:p>
      </dgm:t>
    </dgm:pt>
    <dgm:pt modelId="{816FC637-B251-47B9-89D8-A2A3F8C2EC0C}" type="parTrans" cxnId="{D03F2B5A-505D-46D5-B0E2-63DDD61C93FA}">
      <dgm:prSet/>
      <dgm:spPr/>
      <dgm:t>
        <a:bodyPr/>
        <a:lstStyle/>
        <a:p>
          <a:endParaRPr lang="en-US"/>
        </a:p>
      </dgm:t>
    </dgm:pt>
    <dgm:pt modelId="{F7E05164-B3CD-48AD-B627-89EE11AB5FDB}" type="sibTrans" cxnId="{D03F2B5A-505D-46D5-B0E2-63DDD61C93FA}">
      <dgm:prSet/>
      <dgm:spPr/>
      <dgm:t>
        <a:bodyPr/>
        <a:lstStyle/>
        <a:p>
          <a:endParaRPr lang="en-US"/>
        </a:p>
      </dgm:t>
    </dgm:pt>
    <dgm:pt modelId="{3AADB84D-2396-46EA-80A2-BDFBABF76E9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Release</a:t>
          </a:r>
        </a:p>
      </dgm:t>
    </dgm:pt>
    <dgm:pt modelId="{59198E55-321D-4F1F-BA59-D63E0B511343}" type="parTrans" cxnId="{22AC8245-F47D-4EC0-8871-B2F5CEDB0E55}">
      <dgm:prSet/>
      <dgm:spPr/>
      <dgm:t>
        <a:bodyPr/>
        <a:lstStyle/>
        <a:p>
          <a:endParaRPr lang="en-US"/>
        </a:p>
      </dgm:t>
    </dgm:pt>
    <dgm:pt modelId="{C4E8267F-B891-4312-A0D0-650D60BDFBE4}" type="sibTrans" cxnId="{22AC8245-F47D-4EC0-8871-B2F5CEDB0E55}">
      <dgm:prSet/>
      <dgm:spPr/>
      <dgm:t>
        <a:bodyPr/>
        <a:lstStyle/>
        <a:p>
          <a:endParaRPr lang="en-US"/>
        </a:p>
      </dgm:t>
    </dgm:pt>
    <dgm:pt modelId="{636FB987-D1FF-4AA9-BDEC-C204E49AA5DF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Pull Requests</a:t>
          </a:r>
        </a:p>
      </dgm:t>
    </dgm:pt>
    <dgm:pt modelId="{DD26DF87-4995-40D5-9E85-55B4A2FD1B42}" type="parTrans" cxnId="{4BEF68E2-80CC-4ECD-A3C7-B61D8CF37778}">
      <dgm:prSet/>
      <dgm:spPr/>
      <dgm:t>
        <a:bodyPr/>
        <a:lstStyle/>
        <a:p>
          <a:endParaRPr lang="en-US"/>
        </a:p>
      </dgm:t>
    </dgm:pt>
    <dgm:pt modelId="{11F288BD-B2E5-43B8-A7FD-90A3460B7352}" type="sibTrans" cxnId="{4BEF68E2-80CC-4ECD-A3C7-B61D8CF37778}">
      <dgm:prSet/>
      <dgm:spPr/>
      <dgm:t>
        <a:bodyPr/>
        <a:lstStyle/>
        <a:p>
          <a:endParaRPr lang="en-US"/>
        </a:p>
      </dgm:t>
    </dgm:pt>
    <dgm:pt modelId="{23CA4F8F-E454-4D3C-B29B-B6AB1E417E99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Manual</a:t>
          </a:r>
        </a:p>
      </dgm:t>
    </dgm:pt>
    <dgm:pt modelId="{E9EF7FD1-1684-405B-A2DE-A81816E7C7D7}" type="parTrans" cxnId="{A11F037B-E8F0-453B-9B25-E2E3A786A639}">
      <dgm:prSet/>
      <dgm:spPr/>
      <dgm:t>
        <a:bodyPr/>
        <a:lstStyle/>
        <a:p>
          <a:endParaRPr lang="en-US"/>
        </a:p>
      </dgm:t>
    </dgm:pt>
    <dgm:pt modelId="{7F8AA98B-382C-4CBD-8FB9-FDF19C3017E5}" type="sibTrans" cxnId="{A11F037B-E8F0-453B-9B25-E2E3A786A639}">
      <dgm:prSet/>
      <dgm:spPr/>
      <dgm:t>
        <a:bodyPr/>
        <a:lstStyle/>
        <a:p>
          <a:endParaRPr lang="en-US"/>
        </a:p>
      </dgm:t>
    </dgm:pt>
    <dgm:pt modelId="{04157F68-5F56-4FE0-A9E3-C723AAD91335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Trigger</a:t>
          </a:r>
        </a:p>
      </dgm:t>
    </dgm:pt>
    <dgm:pt modelId="{F581C563-9CB5-492A-8BB3-9C6C3E3E96FE}" type="parTrans" cxnId="{AB5DD740-A4AE-424E-8458-FFD9A897A69B}">
      <dgm:prSet/>
      <dgm:spPr/>
      <dgm:t>
        <a:bodyPr/>
        <a:lstStyle/>
        <a:p>
          <a:endParaRPr lang="en-US"/>
        </a:p>
      </dgm:t>
    </dgm:pt>
    <dgm:pt modelId="{C3932AA6-359C-433F-8193-B3670BC162F7}" type="sibTrans" cxnId="{AB5DD740-A4AE-424E-8458-FFD9A897A69B}">
      <dgm:prSet/>
      <dgm:spPr/>
      <dgm:t>
        <a:bodyPr/>
        <a:lstStyle/>
        <a:p>
          <a:endParaRPr lang="en-US"/>
        </a:p>
      </dgm:t>
    </dgm:pt>
    <dgm:pt modelId="{4872EF28-2035-426C-9F9A-CF9AC9BA767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Time Based</a:t>
          </a:r>
        </a:p>
      </dgm:t>
    </dgm:pt>
    <dgm:pt modelId="{F04E118F-C197-4752-9F36-95FCF2C5002A}" type="parTrans" cxnId="{646C8D6F-4002-4A75-83F9-7E36792C51BA}">
      <dgm:prSet/>
      <dgm:spPr/>
      <dgm:t>
        <a:bodyPr/>
        <a:lstStyle/>
        <a:p>
          <a:endParaRPr lang="en-US"/>
        </a:p>
      </dgm:t>
    </dgm:pt>
    <dgm:pt modelId="{607C95FC-640B-4CEF-8E76-CF47E9E82D64}" type="sibTrans" cxnId="{646C8D6F-4002-4A75-83F9-7E36792C51BA}">
      <dgm:prSet/>
      <dgm:spPr/>
      <dgm:t>
        <a:bodyPr/>
        <a:lstStyle/>
        <a:p>
          <a:endParaRPr lang="en-US"/>
        </a:p>
      </dgm:t>
    </dgm:pt>
    <dgm:pt modelId="{B49E1D03-2A08-4571-BA9C-0624AA510E18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Tests</a:t>
          </a:r>
        </a:p>
      </dgm:t>
    </dgm:pt>
    <dgm:pt modelId="{5F38A2E3-6B4A-4772-A7A9-01ABD7A62D0C}" type="parTrans" cxnId="{0C06066A-21C5-4407-A575-D98766791553}">
      <dgm:prSet/>
      <dgm:spPr/>
      <dgm:t>
        <a:bodyPr/>
        <a:lstStyle/>
        <a:p>
          <a:endParaRPr lang="en-US"/>
        </a:p>
      </dgm:t>
    </dgm:pt>
    <dgm:pt modelId="{B37A44F6-FF7B-4D81-BF64-C474D7E582F6}" type="sibTrans" cxnId="{0C06066A-21C5-4407-A575-D98766791553}">
      <dgm:prSet/>
      <dgm:spPr/>
      <dgm:t>
        <a:bodyPr/>
        <a:lstStyle/>
        <a:p>
          <a:endParaRPr lang="en-US"/>
        </a:p>
      </dgm:t>
    </dgm:pt>
    <dgm:pt modelId="{EEE48F67-C7AA-4E4B-80E8-E4B6DE0E736E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Gates</a:t>
          </a:r>
        </a:p>
      </dgm:t>
    </dgm:pt>
    <dgm:pt modelId="{27FC4C0D-05F1-415D-BC35-99E62D186149}" type="parTrans" cxnId="{0A95E516-9903-441C-AC3C-EFF464A75FFB}">
      <dgm:prSet/>
      <dgm:spPr/>
      <dgm:t>
        <a:bodyPr/>
        <a:lstStyle/>
        <a:p>
          <a:endParaRPr lang="en-US"/>
        </a:p>
      </dgm:t>
    </dgm:pt>
    <dgm:pt modelId="{1DF8931D-7D7E-4C42-A442-7ABA39627807}" type="sibTrans" cxnId="{0A95E516-9903-441C-AC3C-EFF464A75FFB}">
      <dgm:prSet/>
      <dgm:spPr/>
      <dgm:t>
        <a:bodyPr/>
        <a:lstStyle/>
        <a:p>
          <a:endParaRPr lang="en-US"/>
        </a:p>
      </dgm:t>
    </dgm:pt>
    <dgm:pt modelId="{7992E818-7363-44CE-B025-6F69F484B13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Approver</a:t>
          </a:r>
        </a:p>
      </dgm:t>
    </dgm:pt>
    <dgm:pt modelId="{72433B8C-2BA8-45CA-BA71-2C64A626CD36}" type="parTrans" cxnId="{474E0029-CFE9-48BE-8DEB-8BA33CCAA6B4}">
      <dgm:prSet/>
      <dgm:spPr/>
      <dgm:t>
        <a:bodyPr/>
        <a:lstStyle/>
        <a:p>
          <a:endParaRPr lang="en-US"/>
        </a:p>
      </dgm:t>
    </dgm:pt>
    <dgm:pt modelId="{95670CDA-DA41-4795-BFE4-2635CFCD579E}" type="sibTrans" cxnId="{474E0029-CFE9-48BE-8DEB-8BA33CCAA6B4}">
      <dgm:prSet/>
      <dgm:spPr/>
      <dgm:t>
        <a:bodyPr/>
        <a:lstStyle/>
        <a:p>
          <a:endParaRPr lang="en-US"/>
        </a:p>
      </dgm:t>
    </dgm:pt>
    <dgm:pt modelId="{E3C8FD12-E940-42E6-A44E-F58AFC3CEB95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Triggers</a:t>
          </a:r>
        </a:p>
      </dgm:t>
    </dgm:pt>
    <dgm:pt modelId="{2CAA368D-CDC4-4F90-B041-2286776C91D2}" type="sibTrans" cxnId="{DC84D23B-0378-4BAD-A0F2-4E5570651C2D}">
      <dgm:prSet/>
      <dgm:spPr/>
      <dgm:t>
        <a:bodyPr/>
        <a:lstStyle/>
        <a:p>
          <a:endParaRPr lang="en-US"/>
        </a:p>
      </dgm:t>
    </dgm:pt>
    <dgm:pt modelId="{4A89A28E-4375-4D79-953B-A50A6081B07B}" type="parTrans" cxnId="{DC84D23B-0378-4BAD-A0F2-4E5570651C2D}">
      <dgm:prSet/>
      <dgm:spPr/>
      <dgm:t>
        <a:bodyPr/>
        <a:lstStyle/>
        <a:p>
          <a:endParaRPr lang="en-US"/>
        </a:p>
      </dgm:t>
    </dgm:pt>
    <dgm:pt modelId="{9AEC062B-CF66-4521-8861-50C7BFF30C9C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Time</a:t>
          </a:r>
        </a:p>
      </dgm:t>
    </dgm:pt>
    <dgm:pt modelId="{4342ACB7-DA5E-434C-A043-182D02092CEB}" type="parTrans" cxnId="{4E83235B-79D2-4DE2-9E13-1129FE30C3A8}">
      <dgm:prSet/>
      <dgm:spPr/>
      <dgm:t>
        <a:bodyPr/>
        <a:lstStyle/>
        <a:p>
          <a:endParaRPr lang="en-US"/>
        </a:p>
      </dgm:t>
    </dgm:pt>
    <dgm:pt modelId="{2BB87D22-070D-41DA-A681-AE09343CE705}" type="sibTrans" cxnId="{4E83235B-79D2-4DE2-9E13-1129FE30C3A8}">
      <dgm:prSet/>
      <dgm:spPr/>
      <dgm:t>
        <a:bodyPr/>
        <a:lstStyle/>
        <a:p>
          <a:endParaRPr lang="en-US"/>
        </a:p>
      </dgm:t>
    </dgm:pt>
    <dgm:pt modelId="{DE925AA1-1898-45D6-BC8F-5D167994902D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Build Complete</a:t>
          </a:r>
        </a:p>
      </dgm:t>
    </dgm:pt>
    <dgm:pt modelId="{9F16CA4F-EB34-40F2-BF50-C8C4F475838D}" type="parTrans" cxnId="{A78D3609-225F-43DB-B6D1-4842B194FD1A}">
      <dgm:prSet/>
      <dgm:spPr/>
      <dgm:t>
        <a:bodyPr/>
        <a:lstStyle/>
        <a:p>
          <a:endParaRPr lang="en-US"/>
        </a:p>
      </dgm:t>
    </dgm:pt>
    <dgm:pt modelId="{9BF21CF2-987A-4E9F-9E98-0DE747926853}" type="sibTrans" cxnId="{A78D3609-225F-43DB-B6D1-4842B194FD1A}">
      <dgm:prSet/>
      <dgm:spPr/>
      <dgm:t>
        <a:bodyPr/>
        <a:lstStyle/>
        <a:p>
          <a:endParaRPr lang="en-US"/>
        </a:p>
      </dgm:t>
    </dgm:pt>
    <dgm:pt modelId="{EDE725C3-399C-4A39-B892-0D5ECC731E16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/>
            <a:t>Code Check In</a:t>
          </a:r>
        </a:p>
      </dgm:t>
    </dgm:pt>
    <dgm:pt modelId="{E4E83087-2EA2-49A2-ADD7-9399C9B4116B}" type="parTrans" cxnId="{E030C8A0-4B87-44D5-AF01-16E704BD36A9}">
      <dgm:prSet/>
      <dgm:spPr/>
      <dgm:t>
        <a:bodyPr/>
        <a:lstStyle/>
        <a:p>
          <a:endParaRPr lang="en-US"/>
        </a:p>
      </dgm:t>
    </dgm:pt>
    <dgm:pt modelId="{956507B4-2F75-446B-A434-D7F985B4B754}" type="sibTrans" cxnId="{E030C8A0-4B87-44D5-AF01-16E704BD36A9}">
      <dgm:prSet/>
      <dgm:spPr/>
      <dgm:t>
        <a:bodyPr/>
        <a:lstStyle/>
        <a:p>
          <a:endParaRPr lang="en-US"/>
        </a:p>
      </dgm:t>
    </dgm:pt>
    <dgm:pt modelId="{5BAA4415-691E-4283-8D9E-B654AFBED2B3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/>
            <a:t>Manual</a:t>
          </a:r>
          <a:endParaRPr lang="en-US" dirty="0"/>
        </a:p>
      </dgm:t>
    </dgm:pt>
    <dgm:pt modelId="{0F3E15E7-2DBD-4C32-A65F-DCA0905159DA}" type="parTrans" cxnId="{B2E4D751-8704-493D-B21B-90802BDE84FE}">
      <dgm:prSet/>
      <dgm:spPr/>
      <dgm:t>
        <a:bodyPr/>
        <a:lstStyle/>
        <a:p>
          <a:endParaRPr lang="en-US"/>
        </a:p>
      </dgm:t>
    </dgm:pt>
    <dgm:pt modelId="{54066638-5EF6-4A82-835F-B99F4E0F088D}" type="sibTrans" cxnId="{B2E4D751-8704-493D-B21B-90802BDE84FE}">
      <dgm:prSet/>
      <dgm:spPr/>
      <dgm:t>
        <a:bodyPr/>
        <a:lstStyle/>
        <a:p>
          <a:endParaRPr lang="en-US"/>
        </a:p>
      </dgm:t>
    </dgm:pt>
    <dgm:pt modelId="{F70C2D86-A425-4DD0-8375-C425112CFBFB}" type="pres">
      <dgm:prSet presAssocID="{9D9C3748-5639-4A57-8696-CA1353CA146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1A21A1-DE29-4858-BB72-A01A9D2BF100}" type="pres">
      <dgm:prSet presAssocID="{6493BA72-FB15-430A-944C-57FAE382BFC7}" presName="vertOne" presStyleCnt="0"/>
      <dgm:spPr/>
    </dgm:pt>
    <dgm:pt modelId="{787AEAFB-D455-476F-AAF8-40F5E5D627D8}" type="pres">
      <dgm:prSet presAssocID="{6493BA72-FB15-430A-944C-57FAE382BFC7}" presName="txOne" presStyleLbl="node0" presStyleIdx="0" presStyleCnt="2">
        <dgm:presLayoutVars>
          <dgm:chPref val="3"/>
        </dgm:presLayoutVars>
      </dgm:prSet>
      <dgm:spPr/>
    </dgm:pt>
    <dgm:pt modelId="{E51A1B4D-29E0-4257-8099-FB05146FFEDD}" type="pres">
      <dgm:prSet presAssocID="{6493BA72-FB15-430A-944C-57FAE382BFC7}" presName="parTransOne" presStyleCnt="0"/>
      <dgm:spPr/>
    </dgm:pt>
    <dgm:pt modelId="{B6F901B3-23DE-4116-9B5F-3F707674ABB7}" type="pres">
      <dgm:prSet presAssocID="{6493BA72-FB15-430A-944C-57FAE382BFC7}" presName="horzOne" presStyleCnt="0"/>
      <dgm:spPr/>
    </dgm:pt>
    <dgm:pt modelId="{FBF81F37-79F3-4AE8-9723-E021DBB4B284}" type="pres">
      <dgm:prSet presAssocID="{E3C8FD12-E940-42E6-A44E-F58AFC3CEB95}" presName="vertTwo" presStyleCnt="0"/>
      <dgm:spPr/>
    </dgm:pt>
    <dgm:pt modelId="{D9164DAC-A235-4906-B828-AD216FC36FED}" type="pres">
      <dgm:prSet presAssocID="{E3C8FD12-E940-42E6-A44E-F58AFC3CEB95}" presName="txTwo" presStyleLbl="node2" presStyleIdx="0" presStyleCnt="3">
        <dgm:presLayoutVars>
          <dgm:chPref val="3"/>
        </dgm:presLayoutVars>
      </dgm:prSet>
      <dgm:spPr/>
    </dgm:pt>
    <dgm:pt modelId="{566777B1-04CE-4B20-9879-4BDDE5DF678B}" type="pres">
      <dgm:prSet presAssocID="{E3C8FD12-E940-42E6-A44E-F58AFC3CEB95}" presName="parTransTwo" presStyleCnt="0"/>
      <dgm:spPr/>
    </dgm:pt>
    <dgm:pt modelId="{B7BDD87D-D116-4DEB-8642-66E73672D2BA}" type="pres">
      <dgm:prSet presAssocID="{E3C8FD12-E940-42E6-A44E-F58AFC3CEB95}" presName="horzTwo" presStyleCnt="0"/>
      <dgm:spPr/>
    </dgm:pt>
    <dgm:pt modelId="{D559A168-8EA0-4BCE-BF2F-8FFCE7C6975C}" type="pres">
      <dgm:prSet presAssocID="{EDE725C3-399C-4A39-B892-0D5ECC731E16}" presName="vertThree" presStyleCnt="0"/>
      <dgm:spPr/>
    </dgm:pt>
    <dgm:pt modelId="{AE3985B2-062B-4D6E-8030-D1833A4F450C}" type="pres">
      <dgm:prSet presAssocID="{EDE725C3-399C-4A39-B892-0D5ECC731E16}" presName="txThree" presStyleLbl="node3" presStyleIdx="0" presStyleCnt="9">
        <dgm:presLayoutVars>
          <dgm:chPref val="3"/>
        </dgm:presLayoutVars>
      </dgm:prSet>
      <dgm:spPr/>
    </dgm:pt>
    <dgm:pt modelId="{AF51E598-0588-4357-BB48-2A07F57C8A86}" type="pres">
      <dgm:prSet presAssocID="{EDE725C3-399C-4A39-B892-0D5ECC731E16}" presName="horzThree" presStyleCnt="0"/>
      <dgm:spPr/>
    </dgm:pt>
    <dgm:pt modelId="{606585E7-1143-484A-8F33-B4341FC80CFD}" type="pres">
      <dgm:prSet presAssocID="{956507B4-2F75-446B-A434-D7F985B4B754}" presName="sibSpaceThree" presStyleCnt="0"/>
      <dgm:spPr/>
    </dgm:pt>
    <dgm:pt modelId="{B6F7C64B-ACC5-49AB-8EA5-201968486F33}" type="pres">
      <dgm:prSet presAssocID="{636FB987-D1FF-4AA9-BDEC-C204E49AA5DF}" presName="vertThree" presStyleCnt="0"/>
      <dgm:spPr/>
    </dgm:pt>
    <dgm:pt modelId="{8F67BE43-1BA7-4C86-9056-48E809803F41}" type="pres">
      <dgm:prSet presAssocID="{636FB987-D1FF-4AA9-BDEC-C204E49AA5DF}" presName="txThree" presStyleLbl="node3" presStyleIdx="1" presStyleCnt="9">
        <dgm:presLayoutVars>
          <dgm:chPref val="3"/>
        </dgm:presLayoutVars>
      </dgm:prSet>
      <dgm:spPr/>
    </dgm:pt>
    <dgm:pt modelId="{65BAC437-A238-4F95-91EB-0FF3F284C759}" type="pres">
      <dgm:prSet presAssocID="{636FB987-D1FF-4AA9-BDEC-C204E49AA5DF}" presName="horzThree" presStyleCnt="0"/>
      <dgm:spPr/>
    </dgm:pt>
    <dgm:pt modelId="{F46D1F62-0DBB-4D4F-B99C-CCBE52EA28E9}" type="pres">
      <dgm:prSet presAssocID="{11F288BD-B2E5-43B8-A7FD-90A3460B7352}" presName="sibSpaceThree" presStyleCnt="0"/>
      <dgm:spPr/>
    </dgm:pt>
    <dgm:pt modelId="{1CEECB3C-10BB-47C6-A82F-3F22D69223B3}" type="pres">
      <dgm:prSet presAssocID="{23CA4F8F-E454-4D3C-B29B-B6AB1E417E99}" presName="vertThree" presStyleCnt="0"/>
      <dgm:spPr/>
    </dgm:pt>
    <dgm:pt modelId="{81A9DE6D-A85E-4CE7-A61B-37B6C8373235}" type="pres">
      <dgm:prSet presAssocID="{23CA4F8F-E454-4D3C-B29B-B6AB1E417E99}" presName="txThree" presStyleLbl="node3" presStyleIdx="2" presStyleCnt="9">
        <dgm:presLayoutVars>
          <dgm:chPref val="3"/>
        </dgm:presLayoutVars>
      </dgm:prSet>
      <dgm:spPr/>
    </dgm:pt>
    <dgm:pt modelId="{2CA97607-C37A-4763-B64C-661903510207}" type="pres">
      <dgm:prSet presAssocID="{23CA4F8F-E454-4D3C-B29B-B6AB1E417E99}" presName="horzThree" presStyleCnt="0"/>
      <dgm:spPr/>
    </dgm:pt>
    <dgm:pt modelId="{6C0E19F9-11C0-44AC-B8F2-CD529AB15204}" type="pres">
      <dgm:prSet presAssocID="{F7E05164-B3CD-48AD-B627-89EE11AB5FDB}" presName="sibSpaceOne" presStyleCnt="0"/>
      <dgm:spPr/>
    </dgm:pt>
    <dgm:pt modelId="{CA10A79B-2B06-4D88-AA3E-32FE2F4DF982}" type="pres">
      <dgm:prSet presAssocID="{3AADB84D-2396-46EA-80A2-BDFBABF76E9C}" presName="vertOne" presStyleCnt="0"/>
      <dgm:spPr/>
    </dgm:pt>
    <dgm:pt modelId="{282EA21B-43B5-4E5F-AFA5-D3D2129276BD}" type="pres">
      <dgm:prSet presAssocID="{3AADB84D-2396-46EA-80A2-BDFBABF76E9C}" presName="txOne" presStyleLbl="node0" presStyleIdx="1" presStyleCnt="2">
        <dgm:presLayoutVars>
          <dgm:chPref val="3"/>
        </dgm:presLayoutVars>
      </dgm:prSet>
      <dgm:spPr/>
    </dgm:pt>
    <dgm:pt modelId="{E9D6BA2C-6083-4496-BF91-9E57F0153635}" type="pres">
      <dgm:prSet presAssocID="{3AADB84D-2396-46EA-80A2-BDFBABF76E9C}" presName="parTransOne" presStyleCnt="0"/>
      <dgm:spPr/>
    </dgm:pt>
    <dgm:pt modelId="{15E3D094-745C-4D79-AC04-FC3BF0E215D9}" type="pres">
      <dgm:prSet presAssocID="{3AADB84D-2396-46EA-80A2-BDFBABF76E9C}" presName="horzOne" presStyleCnt="0"/>
      <dgm:spPr/>
    </dgm:pt>
    <dgm:pt modelId="{636ED98E-34AF-4C7B-B496-8BF558961BC7}" type="pres">
      <dgm:prSet presAssocID="{04157F68-5F56-4FE0-A9E3-C723AAD91335}" presName="vertTwo" presStyleCnt="0"/>
      <dgm:spPr/>
    </dgm:pt>
    <dgm:pt modelId="{0435FC6F-9D6E-4BE9-9740-83F4C3C049FD}" type="pres">
      <dgm:prSet presAssocID="{04157F68-5F56-4FE0-A9E3-C723AAD91335}" presName="txTwo" presStyleLbl="node2" presStyleIdx="1" presStyleCnt="3">
        <dgm:presLayoutVars>
          <dgm:chPref val="3"/>
        </dgm:presLayoutVars>
      </dgm:prSet>
      <dgm:spPr/>
    </dgm:pt>
    <dgm:pt modelId="{9A356F92-49C4-40B5-8F2C-E82801A67A96}" type="pres">
      <dgm:prSet presAssocID="{04157F68-5F56-4FE0-A9E3-C723AAD91335}" presName="parTransTwo" presStyleCnt="0"/>
      <dgm:spPr/>
    </dgm:pt>
    <dgm:pt modelId="{FD33ABBA-8EBE-45B8-842B-E9CE6693AA6A}" type="pres">
      <dgm:prSet presAssocID="{04157F68-5F56-4FE0-A9E3-C723AAD91335}" presName="horzTwo" presStyleCnt="0"/>
      <dgm:spPr/>
    </dgm:pt>
    <dgm:pt modelId="{023EF070-FB8D-4AF8-BB78-4A9C5E549FAA}" type="pres">
      <dgm:prSet presAssocID="{DE925AA1-1898-45D6-BC8F-5D167994902D}" presName="vertThree" presStyleCnt="0"/>
      <dgm:spPr/>
    </dgm:pt>
    <dgm:pt modelId="{6E2F9124-17EF-4F7F-9C18-8F0B9E246C7B}" type="pres">
      <dgm:prSet presAssocID="{DE925AA1-1898-45D6-BC8F-5D167994902D}" presName="txThree" presStyleLbl="node3" presStyleIdx="3" presStyleCnt="9">
        <dgm:presLayoutVars>
          <dgm:chPref val="3"/>
        </dgm:presLayoutVars>
      </dgm:prSet>
      <dgm:spPr/>
    </dgm:pt>
    <dgm:pt modelId="{90DE90CE-1165-40DA-8681-2EBDC7FA1CB5}" type="pres">
      <dgm:prSet presAssocID="{DE925AA1-1898-45D6-BC8F-5D167994902D}" presName="horzThree" presStyleCnt="0"/>
      <dgm:spPr/>
    </dgm:pt>
    <dgm:pt modelId="{777B8E15-47A4-48F2-9DF2-F5392D4D5A61}" type="pres">
      <dgm:prSet presAssocID="{9BF21CF2-987A-4E9F-9E98-0DE747926853}" presName="sibSpaceThree" presStyleCnt="0"/>
      <dgm:spPr/>
    </dgm:pt>
    <dgm:pt modelId="{C32FD485-9FA5-41CB-89CF-DB4BF1577C8D}" type="pres">
      <dgm:prSet presAssocID="{4872EF28-2035-426C-9F9A-CF9AC9BA767C}" presName="vertThree" presStyleCnt="0"/>
      <dgm:spPr/>
    </dgm:pt>
    <dgm:pt modelId="{FBEC5E4F-91E8-4E0F-B736-A1C67686F480}" type="pres">
      <dgm:prSet presAssocID="{4872EF28-2035-426C-9F9A-CF9AC9BA767C}" presName="txThree" presStyleLbl="node3" presStyleIdx="4" presStyleCnt="9">
        <dgm:presLayoutVars>
          <dgm:chPref val="3"/>
        </dgm:presLayoutVars>
      </dgm:prSet>
      <dgm:spPr/>
    </dgm:pt>
    <dgm:pt modelId="{9362D3FD-D022-4CFD-A871-9B118B3BDF34}" type="pres">
      <dgm:prSet presAssocID="{4872EF28-2035-426C-9F9A-CF9AC9BA767C}" presName="horzThree" presStyleCnt="0"/>
      <dgm:spPr/>
    </dgm:pt>
    <dgm:pt modelId="{5C269575-1384-4F27-83CA-4482E6E915BE}" type="pres">
      <dgm:prSet presAssocID="{607C95FC-640B-4CEF-8E76-CF47E9E82D64}" presName="sibSpaceThree" presStyleCnt="0"/>
      <dgm:spPr/>
    </dgm:pt>
    <dgm:pt modelId="{F2823861-62CB-492C-9ABF-048D2F909BDE}" type="pres">
      <dgm:prSet presAssocID="{5BAA4415-691E-4283-8D9E-B654AFBED2B3}" presName="vertThree" presStyleCnt="0"/>
      <dgm:spPr/>
    </dgm:pt>
    <dgm:pt modelId="{043C589E-4455-488C-AF9D-82714B292DDF}" type="pres">
      <dgm:prSet presAssocID="{5BAA4415-691E-4283-8D9E-B654AFBED2B3}" presName="txThree" presStyleLbl="node3" presStyleIdx="5" presStyleCnt="9">
        <dgm:presLayoutVars>
          <dgm:chPref val="3"/>
        </dgm:presLayoutVars>
      </dgm:prSet>
      <dgm:spPr/>
    </dgm:pt>
    <dgm:pt modelId="{64DF6451-149F-42E9-ACA1-1458A1F6A608}" type="pres">
      <dgm:prSet presAssocID="{5BAA4415-691E-4283-8D9E-B654AFBED2B3}" presName="horzThree" presStyleCnt="0"/>
      <dgm:spPr/>
    </dgm:pt>
    <dgm:pt modelId="{C59C2EEE-9A2B-4286-810A-A6D1168AACD8}" type="pres">
      <dgm:prSet presAssocID="{C3932AA6-359C-433F-8193-B3670BC162F7}" presName="sibSpaceTwo" presStyleCnt="0"/>
      <dgm:spPr/>
    </dgm:pt>
    <dgm:pt modelId="{6DBE3BA2-B268-444D-A650-2CBAB945DEA0}" type="pres">
      <dgm:prSet presAssocID="{EEE48F67-C7AA-4E4B-80E8-E4B6DE0E736E}" presName="vertTwo" presStyleCnt="0"/>
      <dgm:spPr/>
    </dgm:pt>
    <dgm:pt modelId="{FBE46CAE-2A1D-4674-899A-E18C07D869C6}" type="pres">
      <dgm:prSet presAssocID="{EEE48F67-C7AA-4E4B-80E8-E4B6DE0E736E}" presName="txTwo" presStyleLbl="node2" presStyleIdx="2" presStyleCnt="3" custLinFactNeighborY="14796">
        <dgm:presLayoutVars>
          <dgm:chPref val="3"/>
        </dgm:presLayoutVars>
      </dgm:prSet>
      <dgm:spPr/>
    </dgm:pt>
    <dgm:pt modelId="{2279DD12-57F4-4E32-913E-0060ACD5D5FB}" type="pres">
      <dgm:prSet presAssocID="{EEE48F67-C7AA-4E4B-80E8-E4B6DE0E736E}" presName="parTransTwo" presStyleCnt="0"/>
      <dgm:spPr/>
    </dgm:pt>
    <dgm:pt modelId="{50FC4B1F-3077-4417-B599-260CA1FA7AF2}" type="pres">
      <dgm:prSet presAssocID="{EEE48F67-C7AA-4E4B-80E8-E4B6DE0E736E}" presName="horzTwo" presStyleCnt="0"/>
      <dgm:spPr/>
    </dgm:pt>
    <dgm:pt modelId="{8EBED89B-CFF8-41BA-8BD4-91FDDA2D61D1}" type="pres">
      <dgm:prSet presAssocID="{7992E818-7363-44CE-B025-6F69F484B133}" presName="vertThree" presStyleCnt="0"/>
      <dgm:spPr/>
    </dgm:pt>
    <dgm:pt modelId="{89029F17-AF7E-4E0F-83A9-B2DDE51C5B02}" type="pres">
      <dgm:prSet presAssocID="{7992E818-7363-44CE-B025-6F69F484B133}" presName="txThree" presStyleLbl="node3" presStyleIdx="6" presStyleCnt="9">
        <dgm:presLayoutVars>
          <dgm:chPref val="3"/>
        </dgm:presLayoutVars>
      </dgm:prSet>
      <dgm:spPr/>
    </dgm:pt>
    <dgm:pt modelId="{132C20C4-7CBA-445E-BB82-3F06D1BAC51E}" type="pres">
      <dgm:prSet presAssocID="{7992E818-7363-44CE-B025-6F69F484B133}" presName="horzThree" presStyleCnt="0"/>
      <dgm:spPr/>
    </dgm:pt>
    <dgm:pt modelId="{443DAF17-12F2-40EC-8A00-D3CD22AE5508}" type="pres">
      <dgm:prSet presAssocID="{95670CDA-DA41-4795-BFE4-2635CFCD579E}" presName="sibSpaceThree" presStyleCnt="0"/>
      <dgm:spPr/>
    </dgm:pt>
    <dgm:pt modelId="{19187132-0137-443A-BD73-7F22AD555988}" type="pres">
      <dgm:prSet presAssocID="{B49E1D03-2A08-4571-BA9C-0624AA510E18}" presName="vertThree" presStyleCnt="0"/>
      <dgm:spPr/>
    </dgm:pt>
    <dgm:pt modelId="{3FB8F911-BE49-4DE2-A722-18A52F9FB505}" type="pres">
      <dgm:prSet presAssocID="{B49E1D03-2A08-4571-BA9C-0624AA510E18}" presName="txThree" presStyleLbl="node3" presStyleIdx="7" presStyleCnt="9">
        <dgm:presLayoutVars>
          <dgm:chPref val="3"/>
        </dgm:presLayoutVars>
      </dgm:prSet>
      <dgm:spPr/>
    </dgm:pt>
    <dgm:pt modelId="{3A0F0145-CE90-44A7-8768-3CEE5C846AA5}" type="pres">
      <dgm:prSet presAssocID="{B49E1D03-2A08-4571-BA9C-0624AA510E18}" presName="horzThree" presStyleCnt="0"/>
      <dgm:spPr/>
    </dgm:pt>
    <dgm:pt modelId="{27173AF6-F6D6-49D3-905C-125C0BDB1778}" type="pres">
      <dgm:prSet presAssocID="{B37A44F6-FF7B-4D81-BF64-C474D7E582F6}" presName="sibSpaceThree" presStyleCnt="0"/>
      <dgm:spPr/>
    </dgm:pt>
    <dgm:pt modelId="{6C2A86B6-675C-432F-9CCF-611DC7E69F44}" type="pres">
      <dgm:prSet presAssocID="{9AEC062B-CF66-4521-8861-50C7BFF30C9C}" presName="vertThree" presStyleCnt="0"/>
      <dgm:spPr/>
    </dgm:pt>
    <dgm:pt modelId="{9DBE2833-FF13-47C2-901C-1D07E4686A83}" type="pres">
      <dgm:prSet presAssocID="{9AEC062B-CF66-4521-8861-50C7BFF30C9C}" presName="txThree" presStyleLbl="node3" presStyleIdx="8" presStyleCnt="9">
        <dgm:presLayoutVars>
          <dgm:chPref val="3"/>
        </dgm:presLayoutVars>
      </dgm:prSet>
      <dgm:spPr/>
    </dgm:pt>
    <dgm:pt modelId="{F36FB200-56EA-4F74-9AFF-C210970B0EF2}" type="pres">
      <dgm:prSet presAssocID="{9AEC062B-CF66-4521-8861-50C7BFF30C9C}" presName="horzThree" presStyleCnt="0"/>
      <dgm:spPr/>
    </dgm:pt>
  </dgm:ptLst>
  <dgm:cxnLst>
    <dgm:cxn modelId="{A78D3609-225F-43DB-B6D1-4842B194FD1A}" srcId="{04157F68-5F56-4FE0-A9E3-C723AAD91335}" destId="{DE925AA1-1898-45D6-BC8F-5D167994902D}" srcOrd="0" destOrd="0" parTransId="{9F16CA4F-EB34-40F2-BF50-C8C4F475838D}" sibTransId="{9BF21CF2-987A-4E9F-9E98-0DE747926853}"/>
    <dgm:cxn modelId="{0A95E516-9903-441C-AC3C-EFF464A75FFB}" srcId="{3AADB84D-2396-46EA-80A2-BDFBABF76E9C}" destId="{EEE48F67-C7AA-4E4B-80E8-E4B6DE0E736E}" srcOrd="1" destOrd="0" parTransId="{27FC4C0D-05F1-415D-BC35-99E62D186149}" sibTransId="{1DF8931D-7D7E-4C42-A442-7ABA39627807}"/>
    <dgm:cxn modelId="{AAADDE22-D3C1-4727-BCFE-62A6655BE157}" type="presOf" srcId="{23CA4F8F-E454-4D3C-B29B-B6AB1E417E99}" destId="{81A9DE6D-A85E-4CE7-A61B-37B6C8373235}" srcOrd="0" destOrd="0" presId="urn:microsoft.com/office/officeart/2005/8/layout/hierarchy4"/>
    <dgm:cxn modelId="{7D65E424-A667-47A3-880D-0F2C271F53C0}" type="presOf" srcId="{9AEC062B-CF66-4521-8861-50C7BFF30C9C}" destId="{9DBE2833-FF13-47C2-901C-1D07E4686A83}" srcOrd="0" destOrd="0" presId="urn:microsoft.com/office/officeart/2005/8/layout/hierarchy4"/>
    <dgm:cxn modelId="{474E0029-CFE9-48BE-8DEB-8BA33CCAA6B4}" srcId="{EEE48F67-C7AA-4E4B-80E8-E4B6DE0E736E}" destId="{7992E818-7363-44CE-B025-6F69F484B133}" srcOrd="0" destOrd="0" parTransId="{72433B8C-2BA8-45CA-BA71-2C64A626CD36}" sibTransId="{95670CDA-DA41-4795-BFE4-2635CFCD579E}"/>
    <dgm:cxn modelId="{DC84D23B-0378-4BAD-A0F2-4E5570651C2D}" srcId="{6493BA72-FB15-430A-944C-57FAE382BFC7}" destId="{E3C8FD12-E940-42E6-A44E-F58AFC3CEB95}" srcOrd="0" destOrd="0" parTransId="{4A89A28E-4375-4D79-953B-A50A6081B07B}" sibTransId="{2CAA368D-CDC4-4F90-B041-2286776C91D2}"/>
    <dgm:cxn modelId="{AB5DD740-A4AE-424E-8458-FFD9A897A69B}" srcId="{3AADB84D-2396-46EA-80A2-BDFBABF76E9C}" destId="{04157F68-5F56-4FE0-A9E3-C723AAD91335}" srcOrd="0" destOrd="0" parTransId="{F581C563-9CB5-492A-8BB3-9C6C3E3E96FE}" sibTransId="{C3932AA6-359C-433F-8193-B3670BC162F7}"/>
    <dgm:cxn modelId="{4E83235B-79D2-4DE2-9E13-1129FE30C3A8}" srcId="{EEE48F67-C7AA-4E4B-80E8-E4B6DE0E736E}" destId="{9AEC062B-CF66-4521-8861-50C7BFF30C9C}" srcOrd="2" destOrd="0" parTransId="{4342ACB7-DA5E-434C-A043-182D02092CEB}" sibTransId="{2BB87D22-070D-41DA-A681-AE09343CE705}"/>
    <dgm:cxn modelId="{22AC8245-F47D-4EC0-8871-B2F5CEDB0E55}" srcId="{9D9C3748-5639-4A57-8696-CA1353CA1465}" destId="{3AADB84D-2396-46EA-80A2-BDFBABF76E9C}" srcOrd="1" destOrd="0" parTransId="{59198E55-321D-4F1F-BA59-D63E0B511343}" sibTransId="{C4E8267F-B891-4312-A0D0-650D60BDFBE4}"/>
    <dgm:cxn modelId="{0C06066A-21C5-4407-A575-D98766791553}" srcId="{EEE48F67-C7AA-4E4B-80E8-E4B6DE0E736E}" destId="{B49E1D03-2A08-4571-BA9C-0624AA510E18}" srcOrd="1" destOrd="0" parTransId="{5F38A2E3-6B4A-4772-A7A9-01ABD7A62D0C}" sibTransId="{B37A44F6-FF7B-4D81-BF64-C474D7E582F6}"/>
    <dgm:cxn modelId="{9CE6B56C-A444-4DFF-9F10-E5FD7E035A90}" type="presOf" srcId="{4872EF28-2035-426C-9F9A-CF9AC9BA767C}" destId="{FBEC5E4F-91E8-4E0F-B736-A1C67686F480}" srcOrd="0" destOrd="0" presId="urn:microsoft.com/office/officeart/2005/8/layout/hierarchy4"/>
    <dgm:cxn modelId="{646C8D6F-4002-4A75-83F9-7E36792C51BA}" srcId="{04157F68-5F56-4FE0-A9E3-C723AAD91335}" destId="{4872EF28-2035-426C-9F9A-CF9AC9BA767C}" srcOrd="1" destOrd="0" parTransId="{F04E118F-C197-4752-9F36-95FCF2C5002A}" sibTransId="{607C95FC-640B-4CEF-8E76-CF47E9E82D64}"/>
    <dgm:cxn modelId="{B2E4D751-8704-493D-B21B-90802BDE84FE}" srcId="{04157F68-5F56-4FE0-A9E3-C723AAD91335}" destId="{5BAA4415-691E-4283-8D9E-B654AFBED2B3}" srcOrd="2" destOrd="0" parTransId="{0F3E15E7-2DBD-4C32-A65F-DCA0905159DA}" sibTransId="{54066638-5EF6-4A82-835F-B99F4E0F088D}"/>
    <dgm:cxn modelId="{F189135A-471D-45EA-8DAE-5A2CBA6BD719}" type="presOf" srcId="{04157F68-5F56-4FE0-A9E3-C723AAD91335}" destId="{0435FC6F-9D6E-4BE9-9740-83F4C3C049FD}" srcOrd="0" destOrd="0" presId="urn:microsoft.com/office/officeart/2005/8/layout/hierarchy4"/>
    <dgm:cxn modelId="{D03F2B5A-505D-46D5-B0E2-63DDD61C93FA}" srcId="{9D9C3748-5639-4A57-8696-CA1353CA1465}" destId="{6493BA72-FB15-430A-944C-57FAE382BFC7}" srcOrd="0" destOrd="0" parTransId="{816FC637-B251-47B9-89D8-A2A3F8C2EC0C}" sibTransId="{F7E05164-B3CD-48AD-B627-89EE11AB5FDB}"/>
    <dgm:cxn modelId="{A11F037B-E8F0-453B-9B25-E2E3A786A639}" srcId="{E3C8FD12-E940-42E6-A44E-F58AFC3CEB95}" destId="{23CA4F8F-E454-4D3C-B29B-B6AB1E417E99}" srcOrd="2" destOrd="0" parTransId="{E9EF7FD1-1684-405B-A2DE-A81816E7C7D7}" sibTransId="{7F8AA98B-382C-4CBD-8FB9-FDF19C3017E5}"/>
    <dgm:cxn modelId="{C062037D-6391-4841-B444-76DB79B13241}" type="presOf" srcId="{9D9C3748-5639-4A57-8696-CA1353CA1465}" destId="{F70C2D86-A425-4DD0-8375-C425112CFBFB}" srcOrd="0" destOrd="0" presId="urn:microsoft.com/office/officeart/2005/8/layout/hierarchy4"/>
    <dgm:cxn modelId="{7107E27F-02CC-4E1E-A03A-422BAAEAD31F}" type="presOf" srcId="{6493BA72-FB15-430A-944C-57FAE382BFC7}" destId="{787AEAFB-D455-476F-AAF8-40F5E5D627D8}" srcOrd="0" destOrd="0" presId="urn:microsoft.com/office/officeart/2005/8/layout/hierarchy4"/>
    <dgm:cxn modelId="{155B8681-AA41-47C2-B487-68D6375CE56C}" type="presOf" srcId="{636FB987-D1FF-4AA9-BDEC-C204E49AA5DF}" destId="{8F67BE43-1BA7-4C86-9056-48E809803F41}" srcOrd="0" destOrd="0" presId="urn:microsoft.com/office/officeart/2005/8/layout/hierarchy4"/>
    <dgm:cxn modelId="{98E2788E-E31A-411F-B367-CFA7769118D9}" type="presOf" srcId="{EDE725C3-399C-4A39-B892-0D5ECC731E16}" destId="{AE3985B2-062B-4D6E-8030-D1833A4F450C}" srcOrd="0" destOrd="0" presId="urn:microsoft.com/office/officeart/2005/8/layout/hierarchy4"/>
    <dgm:cxn modelId="{E030C8A0-4B87-44D5-AF01-16E704BD36A9}" srcId="{E3C8FD12-E940-42E6-A44E-F58AFC3CEB95}" destId="{EDE725C3-399C-4A39-B892-0D5ECC731E16}" srcOrd="0" destOrd="0" parTransId="{E4E83087-2EA2-49A2-ADD7-9399C9B4116B}" sibTransId="{956507B4-2F75-446B-A434-D7F985B4B754}"/>
    <dgm:cxn modelId="{4C9CA5A7-2700-44B0-BE36-385DC1177E83}" type="presOf" srcId="{E3C8FD12-E940-42E6-A44E-F58AFC3CEB95}" destId="{D9164DAC-A235-4906-B828-AD216FC36FED}" srcOrd="0" destOrd="0" presId="urn:microsoft.com/office/officeart/2005/8/layout/hierarchy4"/>
    <dgm:cxn modelId="{5AC64DAB-56E5-42DA-BA92-BE68C7338B8E}" type="presOf" srcId="{3AADB84D-2396-46EA-80A2-BDFBABF76E9C}" destId="{282EA21B-43B5-4E5F-AFA5-D3D2129276BD}" srcOrd="0" destOrd="0" presId="urn:microsoft.com/office/officeart/2005/8/layout/hierarchy4"/>
    <dgm:cxn modelId="{8E994DCB-DC9E-433D-BB50-6A549609E21E}" type="presOf" srcId="{5BAA4415-691E-4283-8D9E-B654AFBED2B3}" destId="{043C589E-4455-488C-AF9D-82714B292DDF}" srcOrd="0" destOrd="0" presId="urn:microsoft.com/office/officeart/2005/8/layout/hierarchy4"/>
    <dgm:cxn modelId="{4C3AFACB-0499-4887-BAE0-8D5AE1BD0EEC}" type="presOf" srcId="{EEE48F67-C7AA-4E4B-80E8-E4B6DE0E736E}" destId="{FBE46CAE-2A1D-4674-899A-E18C07D869C6}" srcOrd="0" destOrd="0" presId="urn:microsoft.com/office/officeart/2005/8/layout/hierarchy4"/>
    <dgm:cxn modelId="{4BEF68E2-80CC-4ECD-A3C7-B61D8CF37778}" srcId="{E3C8FD12-E940-42E6-A44E-F58AFC3CEB95}" destId="{636FB987-D1FF-4AA9-BDEC-C204E49AA5DF}" srcOrd="1" destOrd="0" parTransId="{DD26DF87-4995-40D5-9E85-55B4A2FD1B42}" sibTransId="{11F288BD-B2E5-43B8-A7FD-90A3460B7352}"/>
    <dgm:cxn modelId="{9C20C8E7-1F75-4896-9DD3-10D03EECF064}" type="presOf" srcId="{B49E1D03-2A08-4571-BA9C-0624AA510E18}" destId="{3FB8F911-BE49-4DE2-A722-18A52F9FB505}" srcOrd="0" destOrd="0" presId="urn:microsoft.com/office/officeart/2005/8/layout/hierarchy4"/>
    <dgm:cxn modelId="{33DAB4E8-C2AA-4C32-9121-79C194218613}" type="presOf" srcId="{DE925AA1-1898-45D6-BC8F-5D167994902D}" destId="{6E2F9124-17EF-4F7F-9C18-8F0B9E246C7B}" srcOrd="0" destOrd="0" presId="urn:microsoft.com/office/officeart/2005/8/layout/hierarchy4"/>
    <dgm:cxn modelId="{89A18CF4-EF25-45D8-ABCF-5CB98D6C519E}" type="presOf" srcId="{7992E818-7363-44CE-B025-6F69F484B133}" destId="{89029F17-AF7E-4E0F-83A9-B2DDE51C5B02}" srcOrd="0" destOrd="0" presId="urn:microsoft.com/office/officeart/2005/8/layout/hierarchy4"/>
    <dgm:cxn modelId="{63986257-855F-4266-B34F-DF7CE720E901}" type="presParOf" srcId="{F70C2D86-A425-4DD0-8375-C425112CFBFB}" destId="{AF1A21A1-DE29-4858-BB72-A01A9D2BF100}" srcOrd="0" destOrd="0" presId="urn:microsoft.com/office/officeart/2005/8/layout/hierarchy4"/>
    <dgm:cxn modelId="{223BBEBA-1D34-4F80-BF18-A090B5EA5223}" type="presParOf" srcId="{AF1A21A1-DE29-4858-BB72-A01A9D2BF100}" destId="{787AEAFB-D455-476F-AAF8-40F5E5D627D8}" srcOrd="0" destOrd="0" presId="urn:microsoft.com/office/officeart/2005/8/layout/hierarchy4"/>
    <dgm:cxn modelId="{C351DCB1-77A8-4CA8-BDD0-47B8AABCF29F}" type="presParOf" srcId="{AF1A21A1-DE29-4858-BB72-A01A9D2BF100}" destId="{E51A1B4D-29E0-4257-8099-FB05146FFEDD}" srcOrd="1" destOrd="0" presId="urn:microsoft.com/office/officeart/2005/8/layout/hierarchy4"/>
    <dgm:cxn modelId="{C7A13563-4D4B-4D7E-9805-CFE2FD1F3904}" type="presParOf" srcId="{AF1A21A1-DE29-4858-BB72-A01A9D2BF100}" destId="{B6F901B3-23DE-4116-9B5F-3F707674ABB7}" srcOrd="2" destOrd="0" presId="urn:microsoft.com/office/officeart/2005/8/layout/hierarchy4"/>
    <dgm:cxn modelId="{FFC7DCDB-6855-44F5-883F-E123D92F98E8}" type="presParOf" srcId="{B6F901B3-23DE-4116-9B5F-3F707674ABB7}" destId="{FBF81F37-79F3-4AE8-9723-E021DBB4B284}" srcOrd="0" destOrd="0" presId="urn:microsoft.com/office/officeart/2005/8/layout/hierarchy4"/>
    <dgm:cxn modelId="{17380B74-282E-407C-B23A-1CC8F59B5620}" type="presParOf" srcId="{FBF81F37-79F3-4AE8-9723-E021DBB4B284}" destId="{D9164DAC-A235-4906-B828-AD216FC36FED}" srcOrd="0" destOrd="0" presId="urn:microsoft.com/office/officeart/2005/8/layout/hierarchy4"/>
    <dgm:cxn modelId="{2CCEFD82-A2C4-44BB-A687-0BC3B8BCE908}" type="presParOf" srcId="{FBF81F37-79F3-4AE8-9723-E021DBB4B284}" destId="{566777B1-04CE-4B20-9879-4BDDE5DF678B}" srcOrd="1" destOrd="0" presId="urn:microsoft.com/office/officeart/2005/8/layout/hierarchy4"/>
    <dgm:cxn modelId="{41353497-A7D2-41E9-BCAE-05533BF326D7}" type="presParOf" srcId="{FBF81F37-79F3-4AE8-9723-E021DBB4B284}" destId="{B7BDD87D-D116-4DEB-8642-66E73672D2BA}" srcOrd="2" destOrd="0" presId="urn:microsoft.com/office/officeart/2005/8/layout/hierarchy4"/>
    <dgm:cxn modelId="{BB2F4BC7-0DB4-4928-9CA0-E31086B42A73}" type="presParOf" srcId="{B7BDD87D-D116-4DEB-8642-66E73672D2BA}" destId="{D559A168-8EA0-4BCE-BF2F-8FFCE7C6975C}" srcOrd="0" destOrd="0" presId="urn:microsoft.com/office/officeart/2005/8/layout/hierarchy4"/>
    <dgm:cxn modelId="{04B9C867-4AC8-4B49-9675-7C74CFCAD31D}" type="presParOf" srcId="{D559A168-8EA0-4BCE-BF2F-8FFCE7C6975C}" destId="{AE3985B2-062B-4D6E-8030-D1833A4F450C}" srcOrd="0" destOrd="0" presId="urn:microsoft.com/office/officeart/2005/8/layout/hierarchy4"/>
    <dgm:cxn modelId="{3850D1BE-731E-4F77-A4DD-42AEBAC8445E}" type="presParOf" srcId="{D559A168-8EA0-4BCE-BF2F-8FFCE7C6975C}" destId="{AF51E598-0588-4357-BB48-2A07F57C8A86}" srcOrd="1" destOrd="0" presId="urn:microsoft.com/office/officeart/2005/8/layout/hierarchy4"/>
    <dgm:cxn modelId="{EFED60AB-0470-418B-90A8-4DAB625105C5}" type="presParOf" srcId="{B7BDD87D-D116-4DEB-8642-66E73672D2BA}" destId="{606585E7-1143-484A-8F33-B4341FC80CFD}" srcOrd="1" destOrd="0" presId="urn:microsoft.com/office/officeart/2005/8/layout/hierarchy4"/>
    <dgm:cxn modelId="{24D5C599-782F-43A6-9189-C8F4065A6142}" type="presParOf" srcId="{B7BDD87D-D116-4DEB-8642-66E73672D2BA}" destId="{B6F7C64B-ACC5-49AB-8EA5-201968486F33}" srcOrd="2" destOrd="0" presId="urn:microsoft.com/office/officeart/2005/8/layout/hierarchy4"/>
    <dgm:cxn modelId="{3F2EBCFD-7D14-4BA1-BEC2-259EE9F38104}" type="presParOf" srcId="{B6F7C64B-ACC5-49AB-8EA5-201968486F33}" destId="{8F67BE43-1BA7-4C86-9056-48E809803F41}" srcOrd="0" destOrd="0" presId="urn:microsoft.com/office/officeart/2005/8/layout/hierarchy4"/>
    <dgm:cxn modelId="{4204E9A1-47E3-4184-BD07-815EE8A356A0}" type="presParOf" srcId="{B6F7C64B-ACC5-49AB-8EA5-201968486F33}" destId="{65BAC437-A238-4F95-91EB-0FF3F284C759}" srcOrd="1" destOrd="0" presId="urn:microsoft.com/office/officeart/2005/8/layout/hierarchy4"/>
    <dgm:cxn modelId="{C89E4689-A398-4F1C-BDF4-CC4004F142C6}" type="presParOf" srcId="{B7BDD87D-D116-4DEB-8642-66E73672D2BA}" destId="{F46D1F62-0DBB-4D4F-B99C-CCBE52EA28E9}" srcOrd="3" destOrd="0" presId="urn:microsoft.com/office/officeart/2005/8/layout/hierarchy4"/>
    <dgm:cxn modelId="{C7583FF9-7135-46F1-AC35-DA82AA427215}" type="presParOf" srcId="{B7BDD87D-D116-4DEB-8642-66E73672D2BA}" destId="{1CEECB3C-10BB-47C6-A82F-3F22D69223B3}" srcOrd="4" destOrd="0" presId="urn:microsoft.com/office/officeart/2005/8/layout/hierarchy4"/>
    <dgm:cxn modelId="{5EC21427-BAFE-4C91-BBE9-96D2ECAE9D0A}" type="presParOf" srcId="{1CEECB3C-10BB-47C6-A82F-3F22D69223B3}" destId="{81A9DE6D-A85E-4CE7-A61B-37B6C8373235}" srcOrd="0" destOrd="0" presId="urn:microsoft.com/office/officeart/2005/8/layout/hierarchy4"/>
    <dgm:cxn modelId="{8AC7D57F-8B9F-4F21-98B8-0EF5F4DF886D}" type="presParOf" srcId="{1CEECB3C-10BB-47C6-A82F-3F22D69223B3}" destId="{2CA97607-C37A-4763-B64C-661903510207}" srcOrd="1" destOrd="0" presId="urn:microsoft.com/office/officeart/2005/8/layout/hierarchy4"/>
    <dgm:cxn modelId="{94920610-F35A-49CE-8A50-F80CDADA637E}" type="presParOf" srcId="{F70C2D86-A425-4DD0-8375-C425112CFBFB}" destId="{6C0E19F9-11C0-44AC-B8F2-CD529AB15204}" srcOrd="1" destOrd="0" presId="urn:microsoft.com/office/officeart/2005/8/layout/hierarchy4"/>
    <dgm:cxn modelId="{7784EA56-0B72-4C1C-B1D5-6D2DE9D907D6}" type="presParOf" srcId="{F70C2D86-A425-4DD0-8375-C425112CFBFB}" destId="{CA10A79B-2B06-4D88-AA3E-32FE2F4DF982}" srcOrd="2" destOrd="0" presId="urn:microsoft.com/office/officeart/2005/8/layout/hierarchy4"/>
    <dgm:cxn modelId="{21FF9F0C-8D6F-4F95-A053-B9845AB06087}" type="presParOf" srcId="{CA10A79B-2B06-4D88-AA3E-32FE2F4DF982}" destId="{282EA21B-43B5-4E5F-AFA5-D3D2129276BD}" srcOrd="0" destOrd="0" presId="urn:microsoft.com/office/officeart/2005/8/layout/hierarchy4"/>
    <dgm:cxn modelId="{2CA4775A-4DC0-4F12-BE18-8915E6450166}" type="presParOf" srcId="{CA10A79B-2B06-4D88-AA3E-32FE2F4DF982}" destId="{E9D6BA2C-6083-4496-BF91-9E57F0153635}" srcOrd="1" destOrd="0" presId="urn:microsoft.com/office/officeart/2005/8/layout/hierarchy4"/>
    <dgm:cxn modelId="{7154E311-4FF3-4A6D-8C0F-7857E4A881E5}" type="presParOf" srcId="{CA10A79B-2B06-4D88-AA3E-32FE2F4DF982}" destId="{15E3D094-745C-4D79-AC04-FC3BF0E215D9}" srcOrd="2" destOrd="0" presId="urn:microsoft.com/office/officeart/2005/8/layout/hierarchy4"/>
    <dgm:cxn modelId="{66BE3646-0669-4076-A8F7-A4DE0A03FEAB}" type="presParOf" srcId="{15E3D094-745C-4D79-AC04-FC3BF0E215D9}" destId="{636ED98E-34AF-4C7B-B496-8BF558961BC7}" srcOrd="0" destOrd="0" presId="urn:microsoft.com/office/officeart/2005/8/layout/hierarchy4"/>
    <dgm:cxn modelId="{E467D7D3-7A92-423A-993E-8B7BC193BC59}" type="presParOf" srcId="{636ED98E-34AF-4C7B-B496-8BF558961BC7}" destId="{0435FC6F-9D6E-4BE9-9740-83F4C3C049FD}" srcOrd="0" destOrd="0" presId="urn:microsoft.com/office/officeart/2005/8/layout/hierarchy4"/>
    <dgm:cxn modelId="{07A38A97-CCE6-44C1-BEDE-BBFCAD410762}" type="presParOf" srcId="{636ED98E-34AF-4C7B-B496-8BF558961BC7}" destId="{9A356F92-49C4-40B5-8F2C-E82801A67A96}" srcOrd="1" destOrd="0" presId="urn:microsoft.com/office/officeart/2005/8/layout/hierarchy4"/>
    <dgm:cxn modelId="{C44A424A-5F0A-440E-A314-3FC47C02255A}" type="presParOf" srcId="{636ED98E-34AF-4C7B-B496-8BF558961BC7}" destId="{FD33ABBA-8EBE-45B8-842B-E9CE6693AA6A}" srcOrd="2" destOrd="0" presId="urn:microsoft.com/office/officeart/2005/8/layout/hierarchy4"/>
    <dgm:cxn modelId="{8937A1FF-2A93-4A08-9227-A0C89DB80131}" type="presParOf" srcId="{FD33ABBA-8EBE-45B8-842B-E9CE6693AA6A}" destId="{023EF070-FB8D-4AF8-BB78-4A9C5E549FAA}" srcOrd="0" destOrd="0" presId="urn:microsoft.com/office/officeart/2005/8/layout/hierarchy4"/>
    <dgm:cxn modelId="{02C399DD-FDB8-4200-A13A-D35962FD5F25}" type="presParOf" srcId="{023EF070-FB8D-4AF8-BB78-4A9C5E549FAA}" destId="{6E2F9124-17EF-4F7F-9C18-8F0B9E246C7B}" srcOrd="0" destOrd="0" presId="urn:microsoft.com/office/officeart/2005/8/layout/hierarchy4"/>
    <dgm:cxn modelId="{33B6E19A-AEBD-47E6-9207-7BC9F48CCE6B}" type="presParOf" srcId="{023EF070-FB8D-4AF8-BB78-4A9C5E549FAA}" destId="{90DE90CE-1165-40DA-8681-2EBDC7FA1CB5}" srcOrd="1" destOrd="0" presId="urn:microsoft.com/office/officeart/2005/8/layout/hierarchy4"/>
    <dgm:cxn modelId="{D6AC80FC-19E9-4C0F-8825-077697ABF7DA}" type="presParOf" srcId="{FD33ABBA-8EBE-45B8-842B-E9CE6693AA6A}" destId="{777B8E15-47A4-48F2-9DF2-F5392D4D5A61}" srcOrd="1" destOrd="0" presId="urn:microsoft.com/office/officeart/2005/8/layout/hierarchy4"/>
    <dgm:cxn modelId="{FA22DE8C-6EC1-4050-AB01-3DD014597239}" type="presParOf" srcId="{FD33ABBA-8EBE-45B8-842B-E9CE6693AA6A}" destId="{C32FD485-9FA5-41CB-89CF-DB4BF1577C8D}" srcOrd="2" destOrd="0" presId="urn:microsoft.com/office/officeart/2005/8/layout/hierarchy4"/>
    <dgm:cxn modelId="{AA5C11DD-E5DA-43B8-88E2-381DB85F3A55}" type="presParOf" srcId="{C32FD485-9FA5-41CB-89CF-DB4BF1577C8D}" destId="{FBEC5E4F-91E8-4E0F-B736-A1C67686F480}" srcOrd="0" destOrd="0" presId="urn:microsoft.com/office/officeart/2005/8/layout/hierarchy4"/>
    <dgm:cxn modelId="{41A84AC1-630E-41CC-83D5-DDB4BC7FD0E1}" type="presParOf" srcId="{C32FD485-9FA5-41CB-89CF-DB4BF1577C8D}" destId="{9362D3FD-D022-4CFD-A871-9B118B3BDF34}" srcOrd="1" destOrd="0" presId="urn:microsoft.com/office/officeart/2005/8/layout/hierarchy4"/>
    <dgm:cxn modelId="{98346CA9-615E-47EC-A723-8442442550CC}" type="presParOf" srcId="{FD33ABBA-8EBE-45B8-842B-E9CE6693AA6A}" destId="{5C269575-1384-4F27-83CA-4482E6E915BE}" srcOrd="3" destOrd="0" presId="urn:microsoft.com/office/officeart/2005/8/layout/hierarchy4"/>
    <dgm:cxn modelId="{94BF4C36-24BC-4395-8A2A-FEBDE500465C}" type="presParOf" srcId="{FD33ABBA-8EBE-45B8-842B-E9CE6693AA6A}" destId="{F2823861-62CB-492C-9ABF-048D2F909BDE}" srcOrd="4" destOrd="0" presId="urn:microsoft.com/office/officeart/2005/8/layout/hierarchy4"/>
    <dgm:cxn modelId="{C3CAD1ED-8583-4F24-8186-88024932D204}" type="presParOf" srcId="{F2823861-62CB-492C-9ABF-048D2F909BDE}" destId="{043C589E-4455-488C-AF9D-82714B292DDF}" srcOrd="0" destOrd="0" presId="urn:microsoft.com/office/officeart/2005/8/layout/hierarchy4"/>
    <dgm:cxn modelId="{A93C2893-C68C-4DFB-8726-9B8B1C6485D4}" type="presParOf" srcId="{F2823861-62CB-492C-9ABF-048D2F909BDE}" destId="{64DF6451-149F-42E9-ACA1-1458A1F6A608}" srcOrd="1" destOrd="0" presId="urn:microsoft.com/office/officeart/2005/8/layout/hierarchy4"/>
    <dgm:cxn modelId="{8C7E34B1-711A-461F-8046-7E48CF1DCE35}" type="presParOf" srcId="{15E3D094-745C-4D79-AC04-FC3BF0E215D9}" destId="{C59C2EEE-9A2B-4286-810A-A6D1168AACD8}" srcOrd="1" destOrd="0" presId="urn:microsoft.com/office/officeart/2005/8/layout/hierarchy4"/>
    <dgm:cxn modelId="{386916D0-9B28-4FCF-97E0-DB1633D0F6CC}" type="presParOf" srcId="{15E3D094-745C-4D79-AC04-FC3BF0E215D9}" destId="{6DBE3BA2-B268-444D-A650-2CBAB945DEA0}" srcOrd="2" destOrd="0" presId="urn:microsoft.com/office/officeart/2005/8/layout/hierarchy4"/>
    <dgm:cxn modelId="{E0F2BAFB-4F20-41E8-BE4C-AD28B1E68E28}" type="presParOf" srcId="{6DBE3BA2-B268-444D-A650-2CBAB945DEA0}" destId="{FBE46CAE-2A1D-4674-899A-E18C07D869C6}" srcOrd="0" destOrd="0" presId="urn:microsoft.com/office/officeart/2005/8/layout/hierarchy4"/>
    <dgm:cxn modelId="{A45E070C-8A57-4DE8-A3CD-4D1617D8CB05}" type="presParOf" srcId="{6DBE3BA2-B268-444D-A650-2CBAB945DEA0}" destId="{2279DD12-57F4-4E32-913E-0060ACD5D5FB}" srcOrd="1" destOrd="0" presId="urn:microsoft.com/office/officeart/2005/8/layout/hierarchy4"/>
    <dgm:cxn modelId="{9EF5AE42-735D-44B1-8EB2-3CDA9F9182A1}" type="presParOf" srcId="{6DBE3BA2-B268-444D-A650-2CBAB945DEA0}" destId="{50FC4B1F-3077-4417-B599-260CA1FA7AF2}" srcOrd="2" destOrd="0" presId="urn:microsoft.com/office/officeart/2005/8/layout/hierarchy4"/>
    <dgm:cxn modelId="{1A64D781-ED00-418C-ADCA-448A15779428}" type="presParOf" srcId="{50FC4B1F-3077-4417-B599-260CA1FA7AF2}" destId="{8EBED89B-CFF8-41BA-8BD4-91FDDA2D61D1}" srcOrd="0" destOrd="0" presId="urn:microsoft.com/office/officeart/2005/8/layout/hierarchy4"/>
    <dgm:cxn modelId="{A9D90D1A-57AD-4270-8718-2FF130F8E0D5}" type="presParOf" srcId="{8EBED89B-CFF8-41BA-8BD4-91FDDA2D61D1}" destId="{89029F17-AF7E-4E0F-83A9-B2DDE51C5B02}" srcOrd="0" destOrd="0" presId="urn:microsoft.com/office/officeart/2005/8/layout/hierarchy4"/>
    <dgm:cxn modelId="{7A218747-94E2-4C76-8A58-48300B20A6B7}" type="presParOf" srcId="{8EBED89B-CFF8-41BA-8BD4-91FDDA2D61D1}" destId="{132C20C4-7CBA-445E-BB82-3F06D1BAC51E}" srcOrd="1" destOrd="0" presId="urn:microsoft.com/office/officeart/2005/8/layout/hierarchy4"/>
    <dgm:cxn modelId="{8F494BF3-6766-42DC-B418-EA99DD420B5B}" type="presParOf" srcId="{50FC4B1F-3077-4417-B599-260CA1FA7AF2}" destId="{443DAF17-12F2-40EC-8A00-D3CD22AE5508}" srcOrd="1" destOrd="0" presId="urn:microsoft.com/office/officeart/2005/8/layout/hierarchy4"/>
    <dgm:cxn modelId="{D17CF6E3-F074-45E2-9F85-312C8196C123}" type="presParOf" srcId="{50FC4B1F-3077-4417-B599-260CA1FA7AF2}" destId="{19187132-0137-443A-BD73-7F22AD555988}" srcOrd="2" destOrd="0" presId="urn:microsoft.com/office/officeart/2005/8/layout/hierarchy4"/>
    <dgm:cxn modelId="{16C4121B-FAAE-436D-B3D5-7F20D835A8B7}" type="presParOf" srcId="{19187132-0137-443A-BD73-7F22AD555988}" destId="{3FB8F911-BE49-4DE2-A722-18A52F9FB505}" srcOrd="0" destOrd="0" presId="urn:microsoft.com/office/officeart/2005/8/layout/hierarchy4"/>
    <dgm:cxn modelId="{4D7A2819-7BB5-4F15-969D-968060B1523C}" type="presParOf" srcId="{19187132-0137-443A-BD73-7F22AD555988}" destId="{3A0F0145-CE90-44A7-8768-3CEE5C846AA5}" srcOrd="1" destOrd="0" presId="urn:microsoft.com/office/officeart/2005/8/layout/hierarchy4"/>
    <dgm:cxn modelId="{064A6D88-7D55-4F1A-8C15-D8CD3CBE8CBA}" type="presParOf" srcId="{50FC4B1F-3077-4417-B599-260CA1FA7AF2}" destId="{27173AF6-F6D6-49D3-905C-125C0BDB1778}" srcOrd="3" destOrd="0" presId="urn:microsoft.com/office/officeart/2005/8/layout/hierarchy4"/>
    <dgm:cxn modelId="{9AEF5D3A-7A2C-419B-B66B-935F777DE928}" type="presParOf" srcId="{50FC4B1F-3077-4417-B599-260CA1FA7AF2}" destId="{6C2A86B6-675C-432F-9CCF-611DC7E69F44}" srcOrd="4" destOrd="0" presId="urn:microsoft.com/office/officeart/2005/8/layout/hierarchy4"/>
    <dgm:cxn modelId="{1B231498-6A87-4D18-8F32-9521D294C017}" type="presParOf" srcId="{6C2A86B6-675C-432F-9CCF-611DC7E69F44}" destId="{9DBE2833-FF13-47C2-901C-1D07E4686A83}" srcOrd="0" destOrd="0" presId="urn:microsoft.com/office/officeart/2005/8/layout/hierarchy4"/>
    <dgm:cxn modelId="{5E8BE4DB-BDE3-4271-AA0E-07E1C9E17DC2}" type="presParOf" srcId="{6C2A86B6-675C-432F-9CCF-611DC7E69F44}" destId="{F36FB200-56EA-4F74-9AFF-C210970B0EF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CC64D9-01E8-4AA9-A05B-3B48B10F7EC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4240EF-0344-43AB-A84E-9CB0F95C324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Automated Build</a:t>
          </a:r>
        </a:p>
      </dgm:t>
    </dgm:pt>
    <dgm:pt modelId="{59B590E8-EF47-4E74-A94A-434994952BD3}" type="parTrans" cxnId="{F6FB8554-BCED-4E82-80E8-80BDD5C3E35E}">
      <dgm:prSet/>
      <dgm:spPr/>
      <dgm:t>
        <a:bodyPr/>
        <a:lstStyle/>
        <a:p>
          <a:endParaRPr lang="en-US"/>
        </a:p>
      </dgm:t>
    </dgm:pt>
    <dgm:pt modelId="{C94A4AB0-8FCD-4BBC-A8DD-5821752DE23E}" type="sibTrans" cxnId="{F6FB8554-BCED-4E82-80E8-80BDD5C3E35E}">
      <dgm:prSet/>
      <dgm:spPr/>
      <dgm:t>
        <a:bodyPr/>
        <a:lstStyle/>
        <a:p>
          <a:endParaRPr lang="en-US"/>
        </a:p>
      </dgm:t>
    </dgm:pt>
    <dgm:pt modelId="{A585C56F-FADD-4361-8976-B319E37A55AE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F4779B7-D1E4-4B4B-8C9F-9CC823567311}" type="parTrans" cxnId="{D3457001-3C45-4667-8B95-399411E98E02}">
      <dgm:prSet/>
      <dgm:spPr/>
      <dgm:t>
        <a:bodyPr/>
        <a:lstStyle/>
        <a:p>
          <a:endParaRPr lang="en-US"/>
        </a:p>
      </dgm:t>
    </dgm:pt>
    <dgm:pt modelId="{024329C0-9B5F-4A80-B436-AD685031D1DF}" type="sibTrans" cxnId="{D3457001-3C45-4667-8B95-399411E98E02}">
      <dgm:prSet/>
      <dgm:spPr/>
      <dgm:t>
        <a:bodyPr/>
        <a:lstStyle/>
        <a:p>
          <a:endParaRPr lang="en-US"/>
        </a:p>
      </dgm:t>
    </dgm:pt>
    <dgm:pt modelId="{0089D24E-B185-4811-B176-D549B6CB4BBB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E9C8AFAE-40FD-4B45-AF28-F7787495647F}" type="parTrans" cxnId="{20F04941-AE1B-4011-80C3-1521430E772C}">
      <dgm:prSet/>
      <dgm:spPr/>
      <dgm:t>
        <a:bodyPr/>
        <a:lstStyle/>
        <a:p>
          <a:endParaRPr lang="en-US"/>
        </a:p>
      </dgm:t>
    </dgm:pt>
    <dgm:pt modelId="{1649884D-4282-41E2-A2B7-6FBC1847E9A7}" type="sibTrans" cxnId="{20F04941-AE1B-4011-80C3-1521430E772C}">
      <dgm:prSet/>
      <dgm:spPr/>
      <dgm:t>
        <a:bodyPr/>
        <a:lstStyle/>
        <a:p>
          <a:endParaRPr lang="en-US"/>
        </a:p>
      </dgm:t>
    </dgm:pt>
    <dgm:pt modelId="{E16481CB-D40D-4A74-98F5-B7D8FD3C9BA0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Testing</a:t>
          </a:r>
        </a:p>
      </dgm:t>
    </dgm:pt>
    <dgm:pt modelId="{6C39DD4E-71EA-4210-BC4D-D3CFE793B842}" type="parTrans" cxnId="{3A9FBDD5-EBB4-409C-9279-F4A914391E5E}">
      <dgm:prSet/>
      <dgm:spPr/>
      <dgm:t>
        <a:bodyPr/>
        <a:lstStyle/>
        <a:p>
          <a:endParaRPr lang="en-US"/>
        </a:p>
      </dgm:t>
    </dgm:pt>
    <dgm:pt modelId="{43F32D16-4EBB-4194-8216-384E3EFA8E2B}" type="sibTrans" cxnId="{3A9FBDD5-EBB4-409C-9279-F4A914391E5E}">
      <dgm:prSet/>
      <dgm:spPr/>
      <dgm:t>
        <a:bodyPr/>
        <a:lstStyle/>
        <a:p>
          <a:endParaRPr lang="en-US"/>
        </a:p>
      </dgm:t>
    </dgm:pt>
    <dgm:pt modelId="{D0CFD84B-DDD5-4033-960A-DFAC99A37C7A}">
      <dgm:prSet phldrT="[Text]"/>
      <dgm:spPr/>
      <dgm:t>
        <a:bodyPr/>
        <a:lstStyle/>
        <a:p>
          <a:r>
            <a:rPr lang="en-US" dirty="0"/>
            <a:t>Unit Test</a:t>
          </a:r>
        </a:p>
      </dgm:t>
    </dgm:pt>
    <dgm:pt modelId="{17D376F2-71DE-4819-8A94-8FB147F93DCB}" type="parTrans" cxnId="{9DBA292D-CB5B-4D68-A1FE-CE1140C7E458}">
      <dgm:prSet/>
      <dgm:spPr/>
      <dgm:t>
        <a:bodyPr/>
        <a:lstStyle/>
        <a:p>
          <a:endParaRPr lang="en-US"/>
        </a:p>
      </dgm:t>
    </dgm:pt>
    <dgm:pt modelId="{B1EE641A-CC5C-4ABD-B0FD-22867DEAF9F3}" type="sibTrans" cxnId="{9DBA292D-CB5B-4D68-A1FE-CE1140C7E458}">
      <dgm:prSet/>
      <dgm:spPr/>
      <dgm:t>
        <a:bodyPr/>
        <a:lstStyle/>
        <a:p>
          <a:endParaRPr lang="en-US"/>
        </a:p>
      </dgm:t>
    </dgm:pt>
    <dgm:pt modelId="{AC4F8F21-5D48-468D-8B0F-78965B43766F}">
      <dgm:prSet phldrT="[Text]"/>
      <dgm:spPr/>
      <dgm:t>
        <a:bodyPr/>
        <a:lstStyle/>
        <a:p>
          <a:r>
            <a:rPr lang="en-US" dirty="0"/>
            <a:t>Integration Testing</a:t>
          </a:r>
        </a:p>
      </dgm:t>
    </dgm:pt>
    <dgm:pt modelId="{433D00C5-5A8F-4D79-8373-B2595246A5AB}" type="parTrans" cxnId="{71A880EC-9315-4658-A9A1-4796B6D2F6DF}">
      <dgm:prSet/>
      <dgm:spPr/>
      <dgm:t>
        <a:bodyPr/>
        <a:lstStyle/>
        <a:p>
          <a:endParaRPr lang="en-US"/>
        </a:p>
      </dgm:t>
    </dgm:pt>
    <dgm:pt modelId="{D4491E6C-D217-4BCC-B470-AEE0B9EC134F}" type="sibTrans" cxnId="{71A880EC-9315-4658-A9A1-4796B6D2F6DF}">
      <dgm:prSet/>
      <dgm:spPr/>
      <dgm:t>
        <a:bodyPr/>
        <a:lstStyle/>
        <a:p>
          <a:endParaRPr lang="en-US"/>
        </a:p>
      </dgm:t>
    </dgm:pt>
    <dgm:pt modelId="{33D1D6E5-C2DB-48EB-95EC-F6B87EC23891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Environment Automation</a:t>
          </a:r>
        </a:p>
      </dgm:t>
    </dgm:pt>
    <dgm:pt modelId="{6066129F-C89E-410B-81FF-E5F6ADA45218}" type="parTrans" cxnId="{46E6CF49-7F52-45E5-992E-3A3795FF4566}">
      <dgm:prSet/>
      <dgm:spPr/>
      <dgm:t>
        <a:bodyPr/>
        <a:lstStyle/>
        <a:p>
          <a:endParaRPr lang="en-US"/>
        </a:p>
      </dgm:t>
    </dgm:pt>
    <dgm:pt modelId="{81BE5F1D-E353-4949-86DF-14AF08917020}" type="sibTrans" cxnId="{46E6CF49-7F52-45E5-992E-3A3795FF4566}">
      <dgm:prSet/>
      <dgm:spPr/>
      <dgm:t>
        <a:bodyPr/>
        <a:lstStyle/>
        <a:p>
          <a:endParaRPr lang="en-US"/>
        </a:p>
      </dgm:t>
    </dgm:pt>
    <dgm:pt modelId="{BD9F4FAF-3DD0-4CD7-904C-0319CDB46172}">
      <dgm:prSet phldrT="[Text]"/>
      <dgm:spPr/>
      <dgm:t>
        <a:bodyPr/>
        <a:lstStyle/>
        <a:p>
          <a:r>
            <a:rPr lang="en-US" dirty="0"/>
            <a:t>Initialization</a:t>
          </a:r>
        </a:p>
      </dgm:t>
    </dgm:pt>
    <dgm:pt modelId="{75A46CA6-0F40-45B6-A989-2B1851BC92E9}" type="parTrans" cxnId="{ADB51F98-35A8-4EA1-8AF8-84F89062A90F}">
      <dgm:prSet/>
      <dgm:spPr/>
      <dgm:t>
        <a:bodyPr/>
        <a:lstStyle/>
        <a:p>
          <a:endParaRPr lang="en-US"/>
        </a:p>
      </dgm:t>
    </dgm:pt>
    <dgm:pt modelId="{145BAB3E-FFA0-4092-94E6-C371DE8DF19A}" type="sibTrans" cxnId="{ADB51F98-35A8-4EA1-8AF8-84F89062A90F}">
      <dgm:prSet/>
      <dgm:spPr/>
      <dgm:t>
        <a:bodyPr/>
        <a:lstStyle/>
        <a:p>
          <a:endParaRPr lang="en-US"/>
        </a:p>
      </dgm:t>
    </dgm:pt>
    <dgm:pt modelId="{06CFA44D-800F-404F-AE30-BC76AB6892CA}">
      <dgm:prSet phldrT="[Text]"/>
      <dgm:spPr/>
      <dgm:t>
        <a:bodyPr/>
        <a:lstStyle/>
        <a:p>
          <a:r>
            <a:rPr lang="en-US" dirty="0"/>
            <a:t>User Acceptance </a:t>
          </a:r>
        </a:p>
      </dgm:t>
    </dgm:pt>
    <dgm:pt modelId="{BF57DEF4-4DB3-4305-A87C-9CEF3082C9C8}" type="parTrans" cxnId="{35C3BB93-DDE5-4547-B256-F2F555D97BC0}">
      <dgm:prSet/>
      <dgm:spPr/>
      <dgm:t>
        <a:bodyPr/>
        <a:lstStyle/>
        <a:p>
          <a:endParaRPr lang="en-US"/>
        </a:p>
      </dgm:t>
    </dgm:pt>
    <dgm:pt modelId="{8E7B26DD-3BE2-4448-8F0D-99CC78E1BA09}" type="sibTrans" cxnId="{35C3BB93-DDE5-4547-B256-F2F555D97BC0}">
      <dgm:prSet/>
      <dgm:spPr/>
      <dgm:t>
        <a:bodyPr/>
        <a:lstStyle/>
        <a:p>
          <a:endParaRPr lang="en-US"/>
        </a:p>
      </dgm:t>
    </dgm:pt>
    <dgm:pt modelId="{B6395E55-614C-4F24-A321-972DBA3F9EA3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7D1517F9-7007-45B9-9346-1325C9DBA9BC}" type="parTrans" cxnId="{328EBF5C-6CE1-4D4B-A0F5-722A0FF37921}">
      <dgm:prSet/>
      <dgm:spPr/>
      <dgm:t>
        <a:bodyPr/>
        <a:lstStyle/>
        <a:p>
          <a:endParaRPr lang="en-US"/>
        </a:p>
      </dgm:t>
    </dgm:pt>
    <dgm:pt modelId="{D8776120-F1A9-4BE8-8ED8-800D9FB8EC26}" type="sibTrans" cxnId="{328EBF5C-6CE1-4D4B-A0F5-722A0FF37921}">
      <dgm:prSet/>
      <dgm:spPr/>
      <dgm:t>
        <a:bodyPr/>
        <a:lstStyle/>
        <a:p>
          <a:endParaRPr lang="en-US"/>
        </a:p>
      </dgm:t>
    </dgm:pt>
    <dgm:pt modelId="{51D0A543-80B9-43BA-8205-38543B0A764D}">
      <dgm:prSet phldrT="[Text]"/>
      <dgm:spPr/>
      <dgm:t>
        <a:bodyPr/>
        <a:lstStyle/>
        <a:p>
          <a:r>
            <a:rPr lang="en-US" dirty="0"/>
            <a:t>Configuration</a:t>
          </a:r>
        </a:p>
      </dgm:t>
    </dgm:pt>
    <dgm:pt modelId="{C8D04A81-2523-4034-9569-43E5FB7D571A}" type="parTrans" cxnId="{959A5D19-A6E5-4399-9BC9-54E6945B94D7}">
      <dgm:prSet/>
      <dgm:spPr/>
      <dgm:t>
        <a:bodyPr/>
        <a:lstStyle/>
        <a:p>
          <a:endParaRPr lang="en-US"/>
        </a:p>
      </dgm:t>
    </dgm:pt>
    <dgm:pt modelId="{6B740CB6-479A-4C31-8032-4B545FE772F5}" type="sibTrans" cxnId="{959A5D19-A6E5-4399-9BC9-54E6945B94D7}">
      <dgm:prSet/>
      <dgm:spPr/>
      <dgm:t>
        <a:bodyPr/>
        <a:lstStyle/>
        <a:p>
          <a:endParaRPr lang="en-US"/>
        </a:p>
      </dgm:t>
    </dgm:pt>
    <dgm:pt modelId="{99AC5EAF-C772-4FDB-86D5-8E676A5AB135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BAE02C42-B20F-4EE4-99A5-276F9B106CE9}" type="parTrans" cxnId="{1735D538-F822-45FE-8983-4E2EC9A6D6F7}">
      <dgm:prSet/>
      <dgm:spPr/>
      <dgm:t>
        <a:bodyPr/>
        <a:lstStyle/>
        <a:p>
          <a:endParaRPr lang="en-US"/>
        </a:p>
      </dgm:t>
    </dgm:pt>
    <dgm:pt modelId="{AF4C4FCD-F2F3-4D55-A552-ADF4849F256C}" type="sibTrans" cxnId="{1735D538-F822-45FE-8983-4E2EC9A6D6F7}">
      <dgm:prSet/>
      <dgm:spPr/>
      <dgm:t>
        <a:bodyPr/>
        <a:lstStyle/>
        <a:p>
          <a:endParaRPr lang="en-US"/>
        </a:p>
      </dgm:t>
    </dgm:pt>
    <dgm:pt modelId="{D6F6BB01-2973-4BAD-B270-2CAE0B655D19}" type="pres">
      <dgm:prSet presAssocID="{30CC64D9-01E8-4AA9-A05B-3B48B10F7EC3}" presName="Name0" presStyleCnt="0">
        <dgm:presLayoutVars>
          <dgm:dir/>
          <dgm:animLvl val="lvl"/>
          <dgm:resizeHandles val="exact"/>
        </dgm:presLayoutVars>
      </dgm:prSet>
      <dgm:spPr/>
    </dgm:pt>
    <dgm:pt modelId="{0AC11184-E16E-4CCA-AF77-454ED54F2A2E}" type="pres">
      <dgm:prSet presAssocID="{1D4240EF-0344-43AB-A84E-9CB0F95C3240}" presName="compositeNode" presStyleCnt="0">
        <dgm:presLayoutVars>
          <dgm:bulletEnabled val="1"/>
        </dgm:presLayoutVars>
      </dgm:prSet>
      <dgm:spPr/>
    </dgm:pt>
    <dgm:pt modelId="{5EE25F68-ECAB-422F-A38E-E690EC643F46}" type="pres">
      <dgm:prSet presAssocID="{1D4240EF-0344-43AB-A84E-9CB0F95C3240}" presName="bgRect" presStyleLbl="node1" presStyleIdx="0" presStyleCnt="3"/>
      <dgm:spPr/>
    </dgm:pt>
    <dgm:pt modelId="{8D9B361D-E81B-4393-9B79-1D3A66DAD38E}" type="pres">
      <dgm:prSet presAssocID="{1D4240EF-0344-43AB-A84E-9CB0F95C3240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55F7416-0F2B-4D10-A383-3CD9DD94FE43}" type="pres">
      <dgm:prSet presAssocID="{1D4240EF-0344-43AB-A84E-9CB0F95C3240}" presName="childNode" presStyleLbl="node1" presStyleIdx="0" presStyleCnt="3">
        <dgm:presLayoutVars>
          <dgm:bulletEnabled val="1"/>
        </dgm:presLayoutVars>
      </dgm:prSet>
      <dgm:spPr/>
    </dgm:pt>
    <dgm:pt modelId="{9F4227C2-B934-4B27-A5FF-04BA8B057CBA}" type="pres">
      <dgm:prSet presAssocID="{C94A4AB0-8FCD-4BBC-A8DD-5821752DE23E}" presName="hSp" presStyleCnt="0"/>
      <dgm:spPr/>
    </dgm:pt>
    <dgm:pt modelId="{D186F338-E3BE-4222-8D55-057FEFEF41CB}" type="pres">
      <dgm:prSet presAssocID="{C94A4AB0-8FCD-4BBC-A8DD-5821752DE23E}" presName="vProcSp" presStyleCnt="0"/>
      <dgm:spPr/>
    </dgm:pt>
    <dgm:pt modelId="{81043802-F7B8-4C28-9393-F7593D28EAE3}" type="pres">
      <dgm:prSet presAssocID="{C94A4AB0-8FCD-4BBC-A8DD-5821752DE23E}" presName="vSp1" presStyleCnt="0"/>
      <dgm:spPr/>
    </dgm:pt>
    <dgm:pt modelId="{03E48F47-27B9-4BAC-89E1-3D2AB88C383A}" type="pres">
      <dgm:prSet presAssocID="{C94A4AB0-8FCD-4BBC-A8DD-5821752DE23E}" presName="simulatedConn" presStyleLbl="solidFgAcc1" presStyleIdx="0" presStyleCnt="2"/>
      <dgm:spPr/>
    </dgm:pt>
    <dgm:pt modelId="{DC163764-EB31-4840-8860-9E1AD7972E4F}" type="pres">
      <dgm:prSet presAssocID="{C94A4AB0-8FCD-4BBC-A8DD-5821752DE23E}" presName="vSp2" presStyleCnt="0"/>
      <dgm:spPr/>
    </dgm:pt>
    <dgm:pt modelId="{DBC46291-D8F9-4941-80C2-CFAAD65A4F11}" type="pres">
      <dgm:prSet presAssocID="{C94A4AB0-8FCD-4BBC-A8DD-5821752DE23E}" presName="sibTrans" presStyleCnt="0"/>
      <dgm:spPr/>
    </dgm:pt>
    <dgm:pt modelId="{4D930742-2876-417A-AB4F-BD6EE22A1A1E}" type="pres">
      <dgm:prSet presAssocID="{E16481CB-D40D-4A74-98F5-B7D8FD3C9BA0}" presName="compositeNode" presStyleCnt="0">
        <dgm:presLayoutVars>
          <dgm:bulletEnabled val="1"/>
        </dgm:presLayoutVars>
      </dgm:prSet>
      <dgm:spPr/>
    </dgm:pt>
    <dgm:pt modelId="{82476F04-E38A-451F-9F8C-FE221B0E21F3}" type="pres">
      <dgm:prSet presAssocID="{E16481CB-D40D-4A74-98F5-B7D8FD3C9BA0}" presName="bgRect" presStyleLbl="node1" presStyleIdx="1" presStyleCnt="3"/>
      <dgm:spPr/>
    </dgm:pt>
    <dgm:pt modelId="{35611EE0-464A-4E69-82E3-47B961C8FEC3}" type="pres">
      <dgm:prSet presAssocID="{E16481CB-D40D-4A74-98F5-B7D8FD3C9BA0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B4078ADF-3B8C-4197-BACF-2C81F847609B}" type="pres">
      <dgm:prSet presAssocID="{E16481CB-D40D-4A74-98F5-B7D8FD3C9BA0}" presName="childNode" presStyleLbl="node1" presStyleIdx="1" presStyleCnt="3">
        <dgm:presLayoutVars>
          <dgm:bulletEnabled val="1"/>
        </dgm:presLayoutVars>
      </dgm:prSet>
      <dgm:spPr/>
    </dgm:pt>
    <dgm:pt modelId="{D628BDA1-1319-4B9E-9A61-793F7717E2A7}" type="pres">
      <dgm:prSet presAssocID="{43F32D16-4EBB-4194-8216-384E3EFA8E2B}" presName="hSp" presStyleCnt="0"/>
      <dgm:spPr/>
    </dgm:pt>
    <dgm:pt modelId="{1C067D5A-F5BE-4740-B9EC-9BE141659171}" type="pres">
      <dgm:prSet presAssocID="{43F32D16-4EBB-4194-8216-384E3EFA8E2B}" presName="vProcSp" presStyleCnt="0"/>
      <dgm:spPr/>
    </dgm:pt>
    <dgm:pt modelId="{0E0A6D18-DD10-4B94-825A-6E9EFE6CE313}" type="pres">
      <dgm:prSet presAssocID="{43F32D16-4EBB-4194-8216-384E3EFA8E2B}" presName="vSp1" presStyleCnt="0"/>
      <dgm:spPr/>
    </dgm:pt>
    <dgm:pt modelId="{B72C8429-1660-48D0-983C-57B56A1E6097}" type="pres">
      <dgm:prSet presAssocID="{43F32D16-4EBB-4194-8216-384E3EFA8E2B}" presName="simulatedConn" presStyleLbl="solidFgAcc1" presStyleIdx="1" presStyleCnt="2"/>
      <dgm:spPr/>
    </dgm:pt>
    <dgm:pt modelId="{A86B133C-F40B-4156-9D21-3FE34685E52C}" type="pres">
      <dgm:prSet presAssocID="{43F32D16-4EBB-4194-8216-384E3EFA8E2B}" presName="vSp2" presStyleCnt="0"/>
      <dgm:spPr/>
    </dgm:pt>
    <dgm:pt modelId="{C181E0AE-9746-4543-B88D-4D4993D62047}" type="pres">
      <dgm:prSet presAssocID="{43F32D16-4EBB-4194-8216-384E3EFA8E2B}" presName="sibTrans" presStyleCnt="0"/>
      <dgm:spPr/>
    </dgm:pt>
    <dgm:pt modelId="{CDD9DDF7-905A-4AAA-8304-DBB9F16EFB12}" type="pres">
      <dgm:prSet presAssocID="{33D1D6E5-C2DB-48EB-95EC-F6B87EC23891}" presName="compositeNode" presStyleCnt="0">
        <dgm:presLayoutVars>
          <dgm:bulletEnabled val="1"/>
        </dgm:presLayoutVars>
      </dgm:prSet>
      <dgm:spPr/>
    </dgm:pt>
    <dgm:pt modelId="{6D492297-806D-44DC-AEEC-692325B09A4C}" type="pres">
      <dgm:prSet presAssocID="{33D1D6E5-C2DB-48EB-95EC-F6B87EC23891}" presName="bgRect" presStyleLbl="node1" presStyleIdx="2" presStyleCnt="3"/>
      <dgm:spPr/>
    </dgm:pt>
    <dgm:pt modelId="{DE9D7E84-CF90-4D92-AFB4-8D88E0352DDE}" type="pres">
      <dgm:prSet presAssocID="{33D1D6E5-C2DB-48EB-95EC-F6B87EC23891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F6465863-FF3A-49F5-9EBE-8B4FE37B6E1A}" type="pres">
      <dgm:prSet presAssocID="{33D1D6E5-C2DB-48EB-95EC-F6B87EC2389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90924400-BF25-4D40-BAAF-BC8990551BF4}" type="presOf" srcId="{E16481CB-D40D-4A74-98F5-B7D8FD3C9BA0}" destId="{35611EE0-464A-4E69-82E3-47B961C8FEC3}" srcOrd="1" destOrd="0" presId="urn:microsoft.com/office/officeart/2005/8/layout/hProcess7"/>
    <dgm:cxn modelId="{D3457001-3C45-4667-8B95-399411E98E02}" srcId="{1D4240EF-0344-43AB-A84E-9CB0F95C3240}" destId="{A585C56F-FADD-4361-8976-B319E37A55AE}" srcOrd="0" destOrd="0" parTransId="{6F4779B7-D1E4-4B4B-8C9F-9CC823567311}" sibTransId="{024329C0-9B5F-4A80-B436-AD685031D1DF}"/>
    <dgm:cxn modelId="{E700F60C-E519-40AF-BFA8-423646AA6904}" type="presOf" srcId="{E16481CB-D40D-4A74-98F5-B7D8FD3C9BA0}" destId="{82476F04-E38A-451F-9F8C-FE221B0E21F3}" srcOrd="0" destOrd="0" presId="urn:microsoft.com/office/officeart/2005/8/layout/hProcess7"/>
    <dgm:cxn modelId="{959A5D19-A6E5-4399-9BC9-54E6945B94D7}" srcId="{33D1D6E5-C2DB-48EB-95EC-F6B87EC23891}" destId="{51D0A543-80B9-43BA-8205-38543B0A764D}" srcOrd="1" destOrd="0" parTransId="{C8D04A81-2523-4034-9569-43E5FB7D571A}" sibTransId="{6B740CB6-479A-4C31-8032-4B545FE772F5}"/>
    <dgm:cxn modelId="{1518E624-6DD6-49B7-8D3B-F31A5BF28C70}" type="presOf" srcId="{A585C56F-FADD-4361-8976-B319E37A55AE}" destId="{155F7416-0F2B-4D10-A383-3CD9DD94FE43}" srcOrd="0" destOrd="0" presId="urn:microsoft.com/office/officeart/2005/8/layout/hProcess7"/>
    <dgm:cxn modelId="{8DC07F27-33A5-471C-BEB6-B7D20D83CD5F}" type="presOf" srcId="{D0CFD84B-DDD5-4033-960A-DFAC99A37C7A}" destId="{155F7416-0F2B-4D10-A383-3CD9DD94FE43}" srcOrd="0" destOrd="2" presId="urn:microsoft.com/office/officeart/2005/8/layout/hProcess7"/>
    <dgm:cxn modelId="{9DBA292D-CB5B-4D68-A1FE-CE1140C7E458}" srcId="{1D4240EF-0344-43AB-A84E-9CB0F95C3240}" destId="{D0CFD84B-DDD5-4033-960A-DFAC99A37C7A}" srcOrd="2" destOrd="0" parTransId="{17D376F2-71DE-4819-8A94-8FB147F93DCB}" sibTransId="{B1EE641A-CC5C-4ABD-B0FD-22867DEAF9F3}"/>
    <dgm:cxn modelId="{DDF9C32E-958C-471D-874D-39FDC4F8C84D}" type="presOf" srcId="{0089D24E-B185-4811-B176-D549B6CB4BBB}" destId="{155F7416-0F2B-4D10-A383-3CD9DD94FE43}" srcOrd="0" destOrd="1" presId="urn:microsoft.com/office/officeart/2005/8/layout/hProcess7"/>
    <dgm:cxn modelId="{1735D538-F822-45FE-8983-4E2EC9A6D6F7}" srcId="{33D1D6E5-C2DB-48EB-95EC-F6B87EC23891}" destId="{99AC5EAF-C772-4FDB-86D5-8E676A5AB135}" srcOrd="2" destOrd="0" parTransId="{BAE02C42-B20F-4EE4-99A5-276F9B106CE9}" sibTransId="{AF4C4FCD-F2F3-4D55-A552-ADF4849F256C}"/>
    <dgm:cxn modelId="{328EBF5C-6CE1-4D4B-A0F5-722A0FF37921}" srcId="{E16481CB-D40D-4A74-98F5-B7D8FD3C9BA0}" destId="{B6395E55-614C-4F24-A321-972DBA3F9EA3}" srcOrd="1" destOrd="0" parTransId="{7D1517F9-7007-45B9-9346-1325C9DBA9BC}" sibTransId="{D8776120-F1A9-4BE8-8ED8-800D9FB8EC26}"/>
    <dgm:cxn modelId="{20F04941-AE1B-4011-80C3-1521430E772C}" srcId="{1D4240EF-0344-43AB-A84E-9CB0F95C3240}" destId="{0089D24E-B185-4811-B176-D549B6CB4BBB}" srcOrd="1" destOrd="0" parTransId="{E9C8AFAE-40FD-4B45-AF28-F7787495647F}" sibTransId="{1649884D-4282-41E2-A2B7-6FBC1847E9A7}"/>
    <dgm:cxn modelId="{46E6CF49-7F52-45E5-992E-3A3795FF4566}" srcId="{30CC64D9-01E8-4AA9-A05B-3B48B10F7EC3}" destId="{33D1D6E5-C2DB-48EB-95EC-F6B87EC23891}" srcOrd="2" destOrd="0" parTransId="{6066129F-C89E-410B-81FF-E5F6ADA45218}" sibTransId="{81BE5F1D-E353-4949-86DF-14AF08917020}"/>
    <dgm:cxn modelId="{F6FB8554-BCED-4E82-80E8-80BDD5C3E35E}" srcId="{30CC64D9-01E8-4AA9-A05B-3B48B10F7EC3}" destId="{1D4240EF-0344-43AB-A84E-9CB0F95C3240}" srcOrd="0" destOrd="0" parTransId="{59B590E8-EF47-4E74-A94A-434994952BD3}" sibTransId="{C94A4AB0-8FCD-4BBC-A8DD-5821752DE23E}"/>
    <dgm:cxn modelId="{9E12897C-D038-423C-BCF6-51B30EFE6E52}" type="presOf" srcId="{33D1D6E5-C2DB-48EB-95EC-F6B87EC23891}" destId="{DE9D7E84-CF90-4D92-AFB4-8D88E0352DDE}" srcOrd="1" destOrd="0" presId="urn:microsoft.com/office/officeart/2005/8/layout/hProcess7"/>
    <dgm:cxn modelId="{9AC3DB84-F0B1-44F1-B9EE-CB332ABE4212}" type="presOf" srcId="{06CFA44D-800F-404F-AE30-BC76AB6892CA}" destId="{B4078ADF-3B8C-4197-BACF-2C81F847609B}" srcOrd="0" destOrd="2" presId="urn:microsoft.com/office/officeart/2005/8/layout/hProcess7"/>
    <dgm:cxn modelId="{7600D88D-7210-406F-9C98-906C4A4513B9}" type="presOf" srcId="{1D4240EF-0344-43AB-A84E-9CB0F95C3240}" destId="{8D9B361D-E81B-4393-9B79-1D3A66DAD38E}" srcOrd="1" destOrd="0" presId="urn:microsoft.com/office/officeart/2005/8/layout/hProcess7"/>
    <dgm:cxn modelId="{35C3BB93-DDE5-4547-B256-F2F555D97BC0}" srcId="{E16481CB-D40D-4A74-98F5-B7D8FD3C9BA0}" destId="{06CFA44D-800F-404F-AE30-BC76AB6892CA}" srcOrd="2" destOrd="0" parTransId="{BF57DEF4-4DB3-4305-A87C-9CEF3082C9C8}" sibTransId="{8E7B26DD-3BE2-4448-8F0D-99CC78E1BA09}"/>
    <dgm:cxn modelId="{26633194-40D7-44F4-AC62-0F25314CE6C6}" type="presOf" srcId="{33D1D6E5-C2DB-48EB-95EC-F6B87EC23891}" destId="{6D492297-806D-44DC-AEEC-692325B09A4C}" srcOrd="0" destOrd="0" presId="urn:microsoft.com/office/officeart/2005/8/layout/hProcess7"/>
    <dgm:cxn modelId="{ADB51F98-35A8-4EA1-8AF8-84F89062A90F}" srcId="{33D1D6E5-C2DB-48EB-95EC-F6B87EC23891}" destId="{BD9F4FAF-3DD0-4CD7-904C-0319CDB46172}" srcOrd="0" destOrd="0" parTransId="{75A46CA6-0F40-45B6-A989-2B1851BC92E9}" sibTransId="{145BAB3E-FFA0-4092-94E6-C371DE8DF19A}"/>
    <dgm:cxn modelId="{91D86FA2-F4E8-48F4-9171-D5048D7C11BB}" type="presOf" srcId="{51D0A543-80B9-43BA-8205-38543B0A764D}" destId="{F6465863-FF3A-49F5-9EBE-8B4FE37B6E1A}" srcOrd="0" destOrd="1" presId="urn:microsoft.com/office/officeart/2005/8/layout/hProcess7"/>
    <dgm:cxn modelId="{E4C093AC-1283-4000-864D-1F771FE99A65}" type="presOf" srcId="{B6395E55-614C-4F24-A321-972DBA3F9EA3}" destId="{B4078ADF-3B8C-4197-BACF-2C81F847609B}" srcOrd="0" destOrd="1" presId="urn:microsoft.com/office/officeart/2005/8/layout/hProcess7"/>
    <dgm:cxn modelId="{BD899FBC-BEE6-49B2-90D0-2E0D26FF8701}" type="presOf" srcId="{BD9F4FAF-3DD0-4CD7-904C-0319CDB46172}" destId="{F6465863-FF3A-49F5-9EBE-8B4FE37B6E1A}" srcOrd="0" destOrd="0" presId="urn:microsoft.com/office/officeart/2005/8/layout/hProcess7"/>
    <dgm:cxn modelId="{F1B0ABCE-9A90-48C9-A6AE-5844EF2CB88B}" type="presOf" srcId="{99AC5EAF-C772-4FDB-86D5-8E676A5AB135}" destId="{F6465863-FF3A-49F5-9EBE-8B4FE37B6E1A}" srcOrd="0" destOrd="2" presId="urn:microsoft.com/office/officeart/2005/8/layout/hProcess7"/>
    <dgm:cxn modelId="{3A9FBDD5-EBB4-409C-9279-F4A914391E5E}" srcId="{30CC64D9-01E8-4AA9-A05B-3B48B10F7EC3}" destId="{E16481CB-D40D-4A74-98F5-B7D8FD3C9BA0}" srcOrd="1" destOrd="0" parTransId="{6C39DD4E-71EA-4210-BC4D-D3CFE793B842}" sibTransId="{43F32D16-4EBB-4194-8216-384E3EFA8E2B}"/>
    <dgm:cxn modelId="{6F7991DB-40D6-4101-97BE-C2632573BCBE}" type="presOf" srcId="{30CC64D9-01E8-4AA9-A05B-3B48B10F7EC3}" destId="{D6F6BB01-2973-4BAD-B270-2CAE0B655D19}" srcOrd="0" destOrd="0" presId="urn:microsoft.com/office/officeart/2005/8/layout/hProcess7"/>
    <dgm:cxn modelId="{71A880EC-9315-4658-A9A1-4796B6D2F6DF}" srcId="{E16481CB-D40D-4A74-98F5-B7D8FD3C9BA0}" destId="{AC4F8F21-5D48-468D-8B0F-78965B43766F}" srcOrd="0" destOrd="0" parTransId="{433D00C5-5A8F-4D79-8373-B2595246A5AB}" sibTransId="{D4491E6C-D217-4BCC-B470-AEE0B9EC134F}"/>
    <dgm:cxn modelId="{B5D11DEE-C284-4604-92B0-D77C4C06026C}" type="presOf" srcId="{1D4240EF-0344-43AB-A84E-9CB0F95C3240}" destId="{5EE25F68-ECAB-422F-A38E-E690EC643F46}" srcOrd="0" destOrd="0" presId="urn:microsoft.com/office/officeart/2005/8/layout/hProcess7"/>
    <dgm:cxn modelId="{D9A501FC-B6A1-4241-8C35-520532F640E2}" type="presOf" srcId="{AC4F8F21-5D48-468D-8B0F-78965B43766F}" destId="{B4078ADF-3B8C-4197-BACF-2C81F847609B}" srcOrd="0" destOrd="0" presId="urn:microsoft.com/office/officeart/2005/8/layout/hProcess7"/>
    <dgm:cxn modelId="{171ED413-4EAB-4976-9425-DC1590A4469C}" type="presParOf" srcId="{D6F6BB01-2973-4BAD-B270-2CAE0B655D19}" destId="{0AC11184-E16E-4CCA-AF77-454ED54F2A2E}" srcOrd="0" destOrd="0" presId="urn:microsoft.com/office/officeart/2005/8/layout/hProcess7"/>
    <dgm:cxn modelId="{E3256FC0-E55A-4329-8157-742542DF3BFF}" type="presParOf" srcId="{0AC11184-E16E-4CCA-AF77-454ED54F2A2E}" destId="{5EE25F68-ECAB-422F-A38E-E690EC643F46}" srcOrd="0" destOrd="0" presId="urn:microsoft.com/office/officeart/2005/8/layout/hProcess7"/>
    <dgm:cxn modelId="{9F8019D5-4B7E-4C67-9E55-6E1853EEA99A}" type="presParOf" srcId="{0AC11184-E16E-4CCA-AF77-454ED54F2A2E}" destId="{8D9B361D-E81B-4393-9B79-1D3A66DAD38E}" srcOrd="1" destOrd="0" presId="urn:microsoft.com/office/officeart/2005/8/layout/hProcess7"/>
    <dgm:cxn modelId="{983BF8E5-130D-4A7D-A13D-27883D12DA50}" type="presParOf" srcId="{0AC11184-E16E-4CCA-AF77-454ED54F2A2E}" destId="{155F7416-0F2B-4D10-A383-3CD9DD94FE43}" srcOrd="2" destOrd="0" presId="urn:microsoft.com/office/officeart/2005/8/layout/hProcess7"/>
    <dgm:cxn modelId="{2ECE036D-E84C-4D9B-BB42-C6F4A0BFDCEA}" type="presParOf" srcId="{D6F6BB01-2973-4BAD-B270-2CAE0B655D19}" destId="{9F4227C2-B934-4B27-A5FF-04BA8B057CBA}" srcOrd="1" destOrd="0" presId="urn:microsoft.com/office/officeart/2005/8/layout/hProcess7"/>
    <dgm:cxn modelId="{FB4E09BD-EC40-42AA-B395-444637811DE0}" type="presParOf" srcId="{D6F6BB01-2973-4BAD-B270-2CAE0B655D19}" destId="{D186F338-E3BE-4222-8D55-057FEFEF41CB}" srcOrd="2" destOrd="0" presId="urn:microsoft.com/office/officeart/2005/8/layout/hProcess7"/>
    <dgm:cxn modelId="{EB6AF57F-1246-4BD9-89F6-FC01269DC25E}" type="presParOf" srcId="{D186F338-E3BE-4222-8D55-057FEFEF41CB}" destId="{81043802-F7B8-4C28-9393-F7593D28EAE3}" srcOrd="0" destOrd="0" presId="urn:microsoft.com/office/officeart/2005/8/layout/hProcess7"/>
    <dgm:cxn modelId="{A7AAD85D-3490-490B-9784-81205D4CDD11}" type="presParOf" srcId="{D186F338-E3BE-4222-8D55-057FEFEF41CB}" destId="{03E48F47-27B9-4BAC-89E1-3D2AB88C383A}" srcOrd="1" destOrd="0" presId="urn:microsoft.com/office/officeart/2005/8/layout/hProcess7"/>
    <dgm:cxn modelId="{8BDF161D-5863-4909-8ABA-DCE387F6D0A4}" type="presParOf" srcId="{D186F338-E3BE-4222-8D55-057FEFEF41CB}" destId="{DC163764-EB31-4840-8860-9E1AD7972E4F}" srcOrd="2" destOrd="0" presId="urn:microsoft.com/office/officeart/2005/8/layout/hProcess7"/>
    <dgm:cxn modelId="{CE270FAA-4616-4827-AED7-7941F6867A1D}" type="presParOf" srcId="{D6F6BB01-2973-4BAD-B270-2CAE0B655D19}" destId="{DBC46291-D8F9-4941-80C2-CFAAD65A4F11}" srcOrd="3" destOrd="0" presId="urn:microsoft.com/office/officeart/2005/8/layout/hProcess7"/>
    <dgm:cxn modelId="{AAB4806E-E410-4F60-AE88-6F9CB0D49F73}" type="presParOf" srcId="{D6F6BB01-2973-4BAD-B270-2CAE0B655D19}" destId="{4D930742-2876-417A-AB4F-BD6EE22A1A1E}" srcOrd="4" destOrd="0" presId="urn:microsoft.com/office/officeart/2005/8/layout/hProcess7"/>
    <dgm:cxn modelId="{312B33CF-BE0C-498D-B64E-ADD4E3EC9E4D}" type="presParOf" srcId="{4D930742-2876-417A-AB4F-BD6EE22A1A1E}" destId="{82476F04-E38A-451F-9F8C-FE221B0E21F3}" srcOrd="0" destOrd="0" presId="urn:microsoft.com/office/officeart/2005/8/layout/hProcess7"/>
    <dgm:cxn modelId="{F3B63B0B-5E93-4730-9340-8AD21A5A26A8}" type="presParOf" srcId="{4D930742-2876-417A-AB4F-BD6EE22A1A1E}" destId="{35611EE0-464A-4E69-82E3-47B961C8FEC3}" srcOrd="1" destOrd="0" presId="urn:microsoft.com/office/officeart/2005/8/layout/hProcess7"/>
    <dgm:cxn modelId="{DEF9B471-2085-4A21-A426-1EAD2C87132E}" type="presParOf" srcId="{4D930742-2876-417A-AB4F-BD6EE22A1A1E}" destId="{B4078ADF-3B8C-4197-BACF-2C81F847609B}" srcOrd="2" destOrd="0" presId="urn:microsoft.com/office/officeart/2005/8/layout/hProcess7"/>
    <dgm:cxn modelId="{AC175E5E-3ADD-4771-8951-36D461A22C74}" type="presParOf" srcId="{D6F6BB01-2973-4BAD-B270-2CAE0B655D19}" destId="{D628BDA1-1319-4B9E-9A61-793F7717E2A7}" srcOrd="5" destOrd="0" presId="urn:microsoft.com/office/officeart/2005/8/layout/hProcess7"/>
    <dgm:cxn modelId="{F84265FA-D3DD-4B55-96B7-16D572E3C0D2}" type="presParOf" srcId="{D6F6BB01-2973-4BAD-B270-2CAE0B655D19}" destId="{1C067D5A-F5BE-4740-B9EC-9BE141659171}" srcOrd="6" destOrd="0" presId="urn:microsoft.com/office/officeart/2005/8/layout/hProcess7"/>
    <dgm:cxn modelId="{7E4AEC2B-F8C4-4C70-9464-8CED6E58F593}" type="presParOf" srcId="{1C067D5A-F5BE-4740-B9EC-9BE141659171}" destId="{0E0A6D18-DD10-4B94-825A-6E9EFE6CE313}" srcOrd="0" destOrd="0" presId="urn:microsoft.com/office/officeart/2005/8/layout/hProcess7"/>
    <dgm:cxn modelId="{8DD1F486-9EE8-41C8-8F32-5EE68E7A71E4}" type="presParOf" srcId="{1C067D5A-F5BE-4740-B9EC-9BE141659171}" destId="{B72C8429-1660-48D0-983C-57B56A1E6097}" srcOrd="1" destOrd="0" presId="urn:microsoft.com/office/officeart/2005/8/layout/hProcess7"/>
    <dgm:cxn modelId="{444BF1A6-EE17-4E2D-A4D6-E0AE2E8B7128}" type="presParOf" srcId="{1C067D5A-F5BE-4740-B9EC-9BE141659171}" destId="{A86B133C-F40B-4156-9D21-3FE34685E52C}" srcOrd="2" destOrd="0" presId="urn:microsoft.com/office/officeart/2005/8/layout/hProcess7"/>
    <dgm:cxn modelId="{7698CAC8-6F1D-4C41-9CE5-3386AC014766}" type="presParOf" srcId="{D6F6BB01-2973-4BAD-B270-2CAE0B655D19}" destId="{C181E0AE-9746-4543-B88D-4D4993D62047}" srcOrd="7" destOrd="0" presId="urn:microsoft.com/office/officeart/2005/8/layout/hProcess7"/>
    <dgm:cxn modelId="{DCC90317-52BF-4719-99B1-47C7C94E4EFF}" type="presParOf" srcId="{D6F6BB01-2973-4BAD-B270-2CAE0B655D19}" destId="{CDD9DDF7-905A-4AAA-8304-DBB9F16EFB12}" srcOrd="8" destOrd="0" presId="urn:microsoft.com/office/officeart/2005/8/layout/hProcess7"/>
    <dgm:cxn modelId="{CC79057F-E2F6-40D5-A74A-50ED4B3EA004}" type="presParOf" srcId="{CDD9DDF7-905A-4AAA-8304-DBB9F16EFB12}" destId="{6D492297-806D-44DC-AEEC-692325B09A4C}" srcOrd="0" destOrd="0" presId="urn:microsoft.com/office/officeart/2005/8/layout/hProcess7"/>
    <dgm:cxn modelId="{1AC3881E-3CD0-44D1-BA32-39523D08F0C2}" type="presParOf" srcId="{CDD9DDF7-905A-4AAA-8304-DBB9F16EFB12}" destId="{DE9D7E84-CF90-4D92-AFB4-8D88E0352DDE}" srcOrd="1" destOrd="0" presId="urn:microsoft.com/office/officeart/2005/8/layout/hProcess7"/>
    <dgm:cxn modelId="{E0624DCC-913C-43FE-9BCA-F5E200174E87}" type="presParOf" srcId="{CDD9DDF7-905A-4AAA-8304-DBB9F16EFB12}" destId="{F6465863-FF3A-49F5-9EBE-8B4FE37B6E1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AEAFB-D455-476F-AAF8-40F5E5D627D8}">
      <dsp:nvSpPr>
        <dsp:cNvPr id="0" name=""/>
        <dsp:cNvSpPr/>
      </dsp:nvSpPr>
      <dsp:spPr>
        <a:xfrm>
          <a:off x="5969" y="1928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Build</a:t>
          </a:r>
        </a:p>
      </dsp:txBody>
      <dsp:txXfrm>
        <a:off x="48001" y="43960"/>
        <a:ext cx="3416530" cy="1350998"/>
      </dsp:txXfrm>
    </dsp:sp>
    <dsp:sp modelId="{D9164DAC-A235-4906-B828-AD216FC36FED}">
      <dsp:nvSpPr>
        <dsp:cNvPr id="0" name=""/>
        <dsp:cNvSpPr/>
      </dsp:nvSpPr>
      <dsp:spPr>
        <a:xfrm>
          <a:off x="5969" y="1622443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Triggers</a:t>
          </a:r>
        </a:p>
      </dsp:txBody>
      <dsp:txXfrm>
        <a:off x="48001" y="1664475"/>
        <a:ext cx="3416530" cy="1350998"/>
      </dsp:txXfrm>
    </dsp:sp>
    <dsp:sp modelId="{AE3985B2-062B-4D6E-8030-D1833A4F450C}">
      <dsp:nvSpPr>
        <dsp:cNvPr id="0" name=""/>
        <dsp:cNvSpPr/>
      </dsp:nvSpPr>
      <dsp:spPr>
        <a:xfrm>
          <a:off x="5969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Code Check In</a:t>
          </a:r>
        </a:p>
      </dsp:txBody>
      <dsp:txXfrm>
        <a:off x="39214" y="3276203"/>
        <a:ext cx="1068592" cy="1368572"/>
      </dsp:txXfrm>
    </dsp:sp>
    <dsp:sp modelId="{8F67BE43-1BA7-4C86-9056-48E809803F41}">
      <dsp:nvSpPr>
        <dsp:cNvPr id="0" name=""/>
        <dsp:cNvSpPr/>
      </dsp:nvSpPr>
      <dsp:spPr>
        <a:xfrm>
          <a:off x="1188725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Pull Requests</a:t>
          </a:r>
        </a:p>
      </dsp:txBody>
      <dsp:txXfrm>
        <a:off x="1221970" y="3276203"/>
        <a:ext cx="1068592" cy="1368572"/>
      </dsp:txXfrm>
    </dsp:sp>
    <dsp:sp modelId="{81A9DE6D-A85E-4CE7-A61B-37B6C8373235}">
      <dsp:nvSpPr>
        <dsp:cNvPr id="0" name=""/>
        <dsp:cNvSpPr/>
      </dsp:nvSpPr>
      <dsp:spPr>
        <a:xfrm>
          <a:off x="2371481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Manual</a:t>
          </a:r>
        </a:p>
      </dsp:txBody>
      <dsp:txXfrm>
        <a:off x="2404726" y="3276203"/>
        <a:ext cx="1068592" cy="1368572"/>
      </dsp:txXfrm>
    </dsp:sp>
    <dsp:sp modelId="{282EA21B-43B5-4E5F-AFA5-D3D2129276BD}">
      <dsp:nvSpPr>
        <dsp:cNvPr id="0" name=""/>
        <dsp:cNvSpPr/>
      </dsp:nvSpPr>
      <dsp:spPr>
        <a:xfrm>
          <a:off x="3697257" y="1928"/>
          <a:ext cx="7096535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Release</a:t>
          </a:r>
        </a:p>
      </dsp:txBody>
      <dsp:txXfrm>
        <a:off x="3739289" y="43960"/>
        <a:ext cx="7012471" cy="1350998"/>
      </dsp:txXfrm>
    </dsp:sp>
    <dsp:sp modelId="{0435FC6F-9D6E-4BE9-9740-83F4C3C049FD}">
      <dsp:nvSpPr>
        <dsp:cNvPr id="0" name=""/>
        <dsp:cNvSpPr/>
      </dsp:nvSpPr>
      <dsp:spPr>
        <a:xfrm>
          <a:off x="3697257" y="1622443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Trigger</a:t>
          </a:r>
        </a:p>
      </dsp:txBody>
      <dsp:txXfrm>
        <a:off x="3739289" y="1664475"/>
        <a:ext cx="3416530" cy="1350998"/>
      </dsp:txXfrm>
    </dsp:sp>
    <dsp:sp modelId="{6E2F9124-17EF-4F7F-9C18-8F0B9E246C7B}">
      <dsp:nvSpPr>
        <dsp:cNvPr id="0" name=""/>
        <dsp:cNvSpPr/>
      </dsp:nvSpPr>
      <dsp:spPr>
        <a:xfrm>
          <a:off x="3697257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Complete</a:t>
          </a:r>
        </a:p>
      </dsp:txBody>
      <dsp:txXfrm>
        <a:off x="3730502" y="3276203"/>
        <a:ext cx="1068592" cy="1368572"/>
      </dsp:txXfrm>
    </dsp:sp>
    <dsp:sp modelId="{FBEC5E4F-91E8-4E0F-B736-A1C67686F480}">
      <dsp:nvSpPr>
        <dsp:cNvPr id="0" name=""/>
        <dsp:cNvSpPr/>
      </dsp:nvSpPr>
      <dsp:spPr>
        <a:xfrm>
          <a:off x="4880013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 Based</a:t>
          </a:r>
        </a:p>
      </dsp:txBody>
      <dsp:txXfrm>
        <a:off x="4913258" y="3276203"/>
        <a:ext cx="1068592" cy="1368572"/>
      </dsp:txXfrm>
    </dsp:sp>
    <dsp:sp modelId="{043C589E-4455-488C-AF9D-82714B292DDF}">
      <dsp:nvSpPr>
        <dsp:cNvPr id="0" name=""/>
        <dsp:cNvSpPr/>
      </dsp:nvSpPr>
      <dsp:spPr>
        <a:xfrm>
          <a:off x="6062769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Manual</a:t>
          </a:r>
          <a:endParaRPr lang="en-US" sz="1700" kern="1200" dirty="0"/>
        </a:p>
      </dsp:txBody>
      <dsp:txXfrm>
        <a:off x="6096014" y="3276203"/>
        <a:ext cx="1068592" cy="1368572"/>
      </dsp:txXfrm>
    </dsp:sp>
    <dsp:sp modelId="{FBE46CAE-2A1D-4674-899A-E18C07D869C6}">
      <dsp:nvSpPr>
        <dsp:cNvPr id="0" name=""/>
        <dsp:cNvSpPr/>
      </dsp:nvSpPr>
      <dsp:spPr>
        <a:xfrm>
          <a:off x="7293198" y="1649883"/>
          <a:ext cx="3500594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Gates</a:t>
          </a:r>
        </a:p>
      </dsp:txBody>
      <dsp:txXfrm>
        <a:off x="7335230" y="1691915"/>
        <a:ext cx="3416530" cy="1350998"/>
      </dsp:txXfrm>
    </dsp:sp>
    <dsp:sp modelId="{89029F17-AF7E-4E0F-83A9-B2DDE51C5B02}">
      <dsp:nvSpPr>
        <dsp:cNvPr id="0" name=""/>
        <dsp:cNvSpPr/>
      </dsp:nvSpPr>
      <dsp:spPr>
        <a:xfrm>
          <a:off x="7293198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Approver</a:t>
          </a:r>
        </a:p>
      </dsp:txBody>
      <dsp:txXfrm>
        <a:off x="7326443" y="3276203"/>
        <a:ext cx="1068592" cy="1368572"/>
      </dsp:txXfrm>
    </dsp:sp>
    <dsp:sp modelId="{3FB8F911-BE49-4DE2-A722-18A52F9FB505}">
      <dsp:nvSpPr>
        <dsp:cNvPr id="0" name=""/>
        <dsp:cNvSpPr/>
      </dsp:nvSpPr>
      <dsp:spPr>
        <a:xfrm>
          <a:off x="8475954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Tests</a:t>
          </a:r>
        </a:p>
      </dsp:txBody>
      <dsp:txXfrm>
        <a:off x="8509199" y="3276203"/>
        <a:ext cx="1068592" cy="1368572"/>
      </dsp:txXfrm>
    </dsp:sp>
    <dsp:sp modelId="{9DBE2833-FF13-47C2-901C-1D07E4686A83}">
      <dsp:nvSpPr>
        <dsp:cNvPr id="0" name=""/>
        <dsp:cNvSpPr/>
      </dsp:nvSpPr>
      <dsp:spPr>
        <a:xfrm>
          <a:off x="9658710" y="3242958"/>
          <a:ext cx="1135082" cy="14350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</a:t>
          </a:r>
        </a:p>
      </dsp:txBody>
      <dsp:txXfrm>
        <a:off x="9691955" y="3276203"/>
        <a:ext cx="1068592" cy="1368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25F68-ECAB-422F-A38E-E690EC643F46}">
      <dsp:nvSpPr>
        <dsp:cNvPr id="0" name=""/>
        <dsp:cNvSpPr/>
      </dsp:nvSpPr>
      <dsp:spPr>
        <a:xfrm>
          <a:off x="817" y="229591"/>
          <a:ext cx="3517305" cy="4220766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Automated Build</a:t>
          </a:r>
        </a:p>
      </dsp:txBody>
      <dsp:txXfrm rot="16200000">
        <a:off x="-1377966" y="1608375"/>
        <a:ext cx="3461028" cy="703461"/>
      </dsp:txXfrm>
    </dsp:sp>
    <dsp:sp modelId="{155F7416-0F2B-4D10-A383-3CD9DD94FE43}">
      <dsp:nvSpPr>
        <dsp:cNvPr id="0" name=""/>
        <dsp:cNvSpPr/>
      </dsp:nvSpPr>
      <dsp:spPr>
        <a:xfrm>
          <a:off x="704278" y="229591"/>
          <a:ext cx="2620392" cy="42207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Application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Database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Unit Test</a:t>
          </a:r>
        </a:p>
      </dsp:txBody>
      <dsp:txXfrm>
        <a:off x="704278" y="229591"/>
        <a:ext cx="2620392" cy="4220766"/>
      </dsp:txXfrm>
    </dsp:sp>
    <dsp:sp modelId="{82476F04-E38A-451F-9F8C-FE221B0E21F3}">
      <dsp:nvSpPr>
        <dsp:cNvPr id="0" name=""/>
        <dsp:cNvSpPr/>
      </dsp:nvSpPr>
      <dsp:spPr>
        <a:xfrm>
          <a:off x="3641228" y="229591"/>
          <a:ext cx="3517305" cy="4220766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Testing</a:t>
          </a:r>
        </a:p>
      </dsp:txBody>
      <dsp:txXfrm rot="16200000">
        <a:off x="2262444" y="1608375"/>
        <a:ext cx="3461028" cy="703461"/>
      </dsp:txXfrm>
    </dsp:sp>
    <dsp:sp modelId="{03E48F47-27B9-4BAC-89E1-3D2AB88C383A}">
      <dsp:nvSpPr>
        <dsp:cNvPr id="0" name=""/>
        <dsp:cNvSpPr/>
      </dsp:nvSpPr>
      <dsp:spPr>
        <a:xfrm rot="5400000">
          <a:off x="3348668" y="3584166"/>
          <a:ext cx="620292" cy="52759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78ADF-3B8C-4197-BACF-2C81F847609B}">
      <dsp:nvSpPr>
        <dsp:cNvPr id="0" name=""/>
        <dsp:cNvSpPr/>
      </dsp:nvSpPr>
      <dsp:spPr>
        <a:xfrm>
          <a:off x="4344689" y="229591"/>
          <a:ext cx="2620392" cy="42207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Integration Testing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Performance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User Acceptance </a:t>
          </a:r>
        </a:p>
      </dsp:txBody>
      <dsp:txXfrm>
        <a:off x="4344689" y="229591"/>
        <a:ext cx="2620392" cy="4220766"/>
      </dsp:txXfrm>
    </dsp:sp>
    <dsp:sp modelId="{6D492297-806D-44DC-AEEC-692325B09A4C}">
      <dsp:nvSpPr>
        <dsp:cNvPr id="0" name=""/>
        <dsp:cNvSpPr/>
      </dsp:nvSpPr>
      <dsp:spPr>
        <a:xfrm>
          <a:off x="7281639" y="229591"/>
          <a:ext cx="3517305" cy="4220766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100000"/>
                <a:shade val="100000"/>
                <a:satMod val="130000"/>
              </a:schemeClr>
            </a:gs>
            <a:gs pos="100000">
              <a:schemeClr val="dk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Environment Automation</a:t>
          </a:r>
        </a:p>
      </dsp:txBody>
      <dsp:txXfrm rot="16200000">
        <a:off x="5902855" y="1608375"/>
        <a:ext cx="3461028" cy="703461"/>
      </dsp:txXfrm>
    </dsp:sp>
    <dsp:sp modelId="{B72C8429-1660-48D0-983C-57B56A1E6097}">
      <dsp:nvSpPr>
        <dsp:cNvPr id="0" name=""/>
        <dsp:cNvSpPr/>
      </dsp:nvSpPr>
      <dsp:spPr>
        <a:xfrm rot="5400000">
          <a:off x="6989079" y="3584166"/>
          <a:ext cx="620292" cy="52759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65863-FF3A-49F5-9EBE-8B4FE37B6E1A}">
      <dsp:nvSpPr>
        <dsp:cNvPr id="0" name=""/>
        <dsp:cNvSpPr/>
      </dsp:nvSpPr>
      <dsp:spPr>
        <a:xfrm>
          <a:off x="7985100" y="229591"/>
          <a:ext cx="2620392" cy="422076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Initialization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Configuration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Testing</a:t>
          </a:r>
        </a:p>
      </dsp:txBody>
      <dsp:txXfrm>
        <a:off x="7985100" y="229591"/>
        <a:ext cx="2620392" cy="4220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F914A1E-46E5-4184-BEBF-7A52F35B4545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2D1A968-C0E8-4160-9441-EB3EE2D578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2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Delivering business value faster.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Adam Anderson, and I have been a database developer for over 10 years and in IT for more than 20. I am MCSA certified and will be taking my final test in a month or two to get my MCSE. </a:t>
            </a:r>
          </a:p>
          <a:p>
            <a:endParaRPr lang="en-US" dirty="0"/>
          </a:p>
          <a:p>
            <a:r>
              <a:rPr lang="en-US" dirty="0"/>
              <a:t>So I have a friend that is a financial accountant and he always droned on about ROI and how most people didn’t understand it. When I asked what he meant he told me that if you invest 100,000 dollars and a year later you get 12,000 dollars in return that was a 12% ROI and most companies would take that and run. However, if you can start making a 1000 dollars a month it is still the same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0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Adam Anderson, and I have been a database developer for over 10 years and in IT for more than 20. I am MCSA certified and will be taking my final test in a month or two to get my MCSE. </a:t>
            </a:r>
          </a:p>
          <a:p>
            <a:endParaRPr lang="en-US" dirty="0"/>
          </a:p>
          <a:p>
            <a:r>
              <a:rPr lang="en-US" dirty="0"/>
              <a:t>So I have a friend that is a financial accountant and he always droned on about ROI and how most people didn’t understand it. When I asked what he meant he told me that if you invest 100,000 dollars and a year later you get 12,000 dollars in return that was a 12% ROI and most companies would take that and run. However, if you can start making a 1000 dollars a month it is still the same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1A968-C0E8-4160-9441-EB3EE2D578C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052" name="Picture 4" descr="DevOps logo">
            <a:extLst>
              <a:ext uri="{FF2B5EF4-FFF2-40B4-BE49-F238E27FC236}">
                <a16:creationId xmlns:a16="http://schemas.microsoft.com/office/drawing/2014/main" id="{E3AFEDCF-5B8C-4600-89ED-1FF7A9FBF6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530" y="247808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0E02A-94C7-423C-AB71-618F15F535EC}"/>
              </a:ext>
            </a:extLst>
          </p:cNvPr>
          <p:cNvSpPr txBox="1"/>
          <p:nvPr userDrawn="1"/>
        </p:nvSpPr>
        <p:spPr>
          <a:xfrm>
            <a:off x="7226388" y="2531102"/>
            <a:ext cx="39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DevOps Virtual Chapter</a:t>
            </a: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7.svg"/><Relationship Id="rId18" Type="http://schemas.openxmlformats.org/officeDocument/2006/relationships/image" Target="../media/image82.png"/><Relationship Id="rId3" Type="http://schemas.openxmlformats.org/officeDocument/2006/relationships/image" Target="../media/image71.svg"/><Relationship Id="rId7" Type="http://schemas.openxmlformats.org/officeDocument/2006/relationships/image" Target="../media/image73.svg"/><Relationship Id="rId12" Type="http://schemas.openxmlformats.org/officeDocument/2006/relationships/image" Target="../media/image76.png"/><Relationship Id="rId17" Type="http://schemas.openxmlformats.org/officeDocument/2006/relationships/image" Target="../media/image81.svg"/><Relationship Id="rId2" Type="http://schemas.openxmlformats.org/officeDocument/2006/relationships/image" Target="../media/image9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75.svg"/><Relationship Id="rId5" Type="http://schemas.openxmlformats.org/officeDocument/2006/relationships/image" Target="../media/image72.svg"/><Relationship Id="rId15" Type="http://schemas.openxmlformats.org/officeDocument/2006/relationships/image" Target="../media/image79.svg"/><Relationship Id="rId10" Type="http://schemas.openxmlformats.org/officeDocument/2006/relationships/image" Target="../media/image21.png"/><Relationship Id="rId19" Type="http://schemas.openxmlformats.org/officeDocument/2006/relationships/image" Target="../media/image83.svg"/><Relationship Id="rId4" Type="http://schemas.openxmlformats.org/officeDocument/2006/relationships/image" Target="../media/image13.png"/><Relationship Id="rId9" Type="http://schemas.openxmlformats.org/officeDocument/2006/relationships/image" Target="../media/image74.sv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9.svg"/><Relationship Id="rId3" Type="http://schemas.openxmlformats.org/officeDocument/2006/relationships/image" Target="../media/image84.svg"/><Relationship Id="rId7" Type="http://schemas.openxmlformats.org/officeDocument/2006/relationships/image" Target="../media/image31.svg"/><Relationship Id="rId12" Type="http://schemas.openxmlformats.org/officeDocument/2006/relationships/image" Target="../media/image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85.svg"/><Relationship Id="rId5" Type="http://schemas.openxmlformats.org/officeDocument/2006/relationships/image" Target="../media/image75.sv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1.svg"/><Relationship Id="rId3" Type="http://schemas.openxmlformats.org/officeDocument/2006/relationships/image" Target="../media/image71.svg"/><Relationship Id="rId7" Type="http://schemas.openxmlformats.org/officeDocument/2006/relationships/image" Target="../media/image73.svg"/><Relationship Id="rId12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75.svg"/><Relationship Id="rId5" Type="http://schemas.openxmlformats.org/officeDocument/2006/relationships/image" Target="../media/image72.svg"/><Relationship Id="rId15" Type="http://schemas.openxmlformats.org/officeDocument/2006/relationships/image" Target="../media/image77.sv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74.svg"/><Relationship Id="rId1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sqlpioneer.wordpress.com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github.com/SQLPioneer/" TargetMode="External"/><Relationship Id="rId4" Type="http://schemas.openxmlformats.org/officeDocument/2006/relationships/hyperlink" Target="http://www.linkedin.com/in/adam-anderson-dba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4.svg"/><Relationship Id="rId7" Type="http://schemas.openxmlformats.org/officeDocument/2006/relationships/image" Target="../media/image3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88.svg"/><Relationship Id="rId5" Type="http://schemas.openxmlformats.org/officeDocument/2006/relationships/image" Target="../media/image75.svg"/><Relationship Id="rId10" Type="http://schemas.openxmlformats.org/officeDocument/2006/relationships/image" Target="../media/image87.png"/><Relationship Id="rId4" Type="http://schemas.openxmlformats.org/officeDocument/2006/relationships/image" Target="../media/image21.png"/><Relationship Id="rId9" Type="http://schemas.openxmlformats.org/officeDocument/2006/relationships/image" Target="../media/image8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92.sv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sqlpioneer.wordpress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github.com/SQLPioneer/" TargetMode="External"/><Relationship Id="rId4" Type="http://schemas.openxmlformats.org/officeDocument/2006/relationships/hyperlink" Target="http://www.linkedin.com/in/adam-anderson-db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34" Type="http://schemas.openxmlformats.org/officeDocument/2006/relationships/image" Target="../media/image65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5" Type="http://schemas.openxmlformats.org/officeDocument/2006/relationships/image" Target="../media/image56.svg"/><Relationship Id="rId33" Type="http://schemas.openxmlformats.org/officeDocument/2006/relationships/image" Target="../media/image64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31" Type="http://schemas.openxmlformats.org/officeDocument/2006/relationships/image" Target="../media/image62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svg"/><Relationship Id="rId30" Type="http://schemas.openxmlformats.org/officeDocument/2006/relationships/image" Target="../media/image61.png"/><Relationship Id="rId35" Type="http://schemas.openxmlformats.org/officeDocument/2006/relationships/image" Target="../media/image6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Automation Pipelines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Adam Anderson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7959-4C46-4970-B497-21C3E53F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90890-8AEB-4711-9513-125000EE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89" y="1206668"/>
            <a:ext cx="6697623" cy="50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2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24CF-B82A-4DFC-AD74-E06802DE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</a:t>
            </a:r>
            <a:r>
              <a:rPr lang="en-US" dirty="0" err="1"/>
              <a:t>Scaffeling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3C3A7-075D-4E96-9D1E-F8C18C9F952C}"/>
              </a:ext>
            </a:extLst>
          </p:cNvPr>
          <p:cNvSpPr txBox="1"/>
          <p:nvPr/>
        </p:nvSpPr>
        <p:spPr>
          <a:xfrm>
            <a:off x="2880360" y="1808995"/>
            <a:ext cx="57607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trigger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sz="1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master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pool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vmImage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'windows-latest'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'**/*.</a:t>
            </a:r>
            <a:r>
              <a:rPr lang="en-US" sz="18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sln</a:t>
            </a:r>
            <a:r>
              <a:rPr lang="en-US" sz="1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buildPlatform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'Any CPU'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buildConfiguration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'Release'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5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1FF9-EA9E-456D-8905-56EE5EC2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BA0D-0E6F-49D9-87FD-9DF4F53ECD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NuGetToolInstaller@1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NuGetCommand@2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restoreSolution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'$(solution)'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VSBuild@1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'$(solution)'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msbuildArgs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buildPlatform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buildConfiguration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VSTest@2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buildPlatform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buildConfiguration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56FBD-3B39-41F3-B183-C0C110141F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PublishBuildArtifacts@1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PublishDatabase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PathtoPublish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Build.SourcesDirectory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SchoolProject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/bin/Release/'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ArtifactName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SchoolProjectDB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publishLocation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'Container'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PublishBuildArtifacts@1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PublishApp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64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PathtoPublish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Build.SourcesDirectory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PipelinesProject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/bin/Release/netcoreapp3.1/'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ArtifactName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6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PipelinesProject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640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publishLocation</a:t>
            </a:r>
            <a:r>
              <a:rPr lang="en-US" sz="6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6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'Container'</a:t>
            </a:r>
            <a:endParaRPr lang="en-US" sz="6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84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4AC7-C5C1-4A49-A085-102546EE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741D6-C3B4-4B42-94F0-CFD04185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6" y="1262598"/>
            <a:ext cx="236253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0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br>
              <a:rPr lang="en-US" dirty="0"/>
            </a:br>
            <a:r>
              <a:rPr lang="en-US" dirty="0"/>
              <a:t>Deployment Patterns</a:t>
            </a:r>
          </a:p>
        </p:txBody>
      </p:sp>
    </p:spTree>
    <p:extLst>
      <p:ext uri="{BB962C8B-B14F-4D97-AF65-F5344CB8AC3E}">
        <p14:creationId xmlns:p14="http://schemas.microsoft.com/office/powerpoint/2010/main" val="207383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person, man, grass&#10;&#10;Description automatically generated">
            <a:extLst>
              <a:ext uri="{FF2B5EF4-FFF2-40B4-BE49-F238E27FC236}">
                <a16:creationId xmlns:a16="http://schemas.microsoft.com/office/drawing/2014/main" id="{5FF0F4D1-93C9-45C1-A6ED-2B9C86DF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71" y="1455701"/>
            <a:ext cx="5350546" cy="3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2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and Database Build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A06AAA3D-9A10-4001-AE0D-5E54D8C2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923" y="2608809"/>
            <a:ext cx="914400" cy="9144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460F0DDE-6339-4CC0-93F4-3440A6069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710" y="3138909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1C3BC1A0-591A-4271-BF0D-E221F732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10" y="1646730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84A622-543E-4DBA-AA0F-ECA54C45A96E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74910" y="2561130"/>
            <a:ext cx="0" cy="57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D6D03F-A770-4559-986A-A3BFD780EC80}"/>
              </a:ext>
            </a:extLst>
          </p:cNvPr>
          <p:cNvSpPr txBox="1"/>
          <p:nvPr/>
        </p:nvSpPr>
        <p:spPr>
          <a:xfrm>
            <a:off x="372093" y="268847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F3D69-434B-4C2D-AEB1-A383C4CAD642}"/>
              </a:ext>
            </a:extLst>
          </p:cNvPr>
          <p:cNvSpPr txBox="1"/>
          <p:nvPr/>
        </p:nvSpPr>
        <p:spPr>
          <a:xfrm>
            <a:off x="3701769" y="163517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</a:t>
            </a:r>
          </a:p>
        </p:txBody>
      </p:sp>
      <p:pic>
        <p:nvPicPr>
          <p:cNvPr id="16" name="Graphic 15" descr="Image">
            <a:extLst>
              <a:ext uri="{FF2B5EF4-FFF2-40B4-BE49-F238E27FC236}">
                <a16:creationId xmlns:a16="http://schemas.microsoft.com/office/drawing/2014/main" id="{99094F23-4D01-4CFD-9949-4CF2A57B8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5578" y="2608809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3112" y="3456801"/>
            <a:ext cx="914400" cy="9144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922CEE-A286-400F-8B88-B9372503A449}"/>
              </a:ext>
            </a:extLst>
          </p:cNvPr>
          <p:cNvCxnSpPr>
            <a:cxnSpLocks/>
            <a:stCxn id="85" idx="3"/>
            <a:endCxn id="7" idx="1"/>
          </p:cNvCxnSpPr>
          <p:nvPr/>
        </p:nvCxnSpPr>
        <p:spPr>
          <a:xfrm>
            <a:off x="4422501" y="3057805"/>
            <a:ext cx="986422" cy="8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307C4B-10D2-4C6E-9EF1-8D29B22610C0}"/>
              </a:ext>
            </a:extLst>
          </p:cNvPr>
          <p:cNvSpPr txBox="1"/>
          <p:nvPr/>
        </p:nvSpPr>
        <p:spPr>
          <a:xfrm>
            <a:off x="5321896" y="1618857"/>
            <a:ext cx="108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9513112" y="1387824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  <a:p>
            <a:r>
              <a:rPr lang="en-US" dirty="0"/>
              <a:t>Artifact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31B00F-4C82-4956-BB0A-B1CC3C166BBB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6323323" y="3066009"/>
            <a:ext cx="982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CAA48C-02E8-4AD1-A1DC-36E9888BFE25}"/>
              </a:ext>
            </a:extLst>
          </p:cNvPr>
          <p:cNvSpPr txBox="1"/>
          <p:nvPr/>
        </p:nvSpPr>
        <p:spPr>
          <a:xfrm>
            <a:off x="7355140" y="1401938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  <a:p>
            <a:r>
              <a:rPr lang="en-US" dirty="0"/>
              <a:t>Artifact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0CD347-F190-4A8B-B860-8A9F32389C16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8219978" y="3066009"/>
            <a:ext cx="1750334" cy="3907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Graphic 78" descr="Scales of justice">
            <a:extLst>
              <a:ext uri="{FF2B5EF4-FFF2-40B4-BE49-F238E27FC236}">
                <a16:creationId xmlns:a16="http://schemas.microsoft.com/office/drawing/2014/main" id="{86F74E16-0707-426C-8513-F0C0E3D54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923" y="4542180"/>
            <a:ext cx="914400" cy="914400"/>
          </a:xfrm>
          <a:prstGeom prst="rect">
            <a:avLst/>
          </a:prstGeom>
        </p:spPr>
      </p:pic>
      <p:pic>
        <p:nvPicPr>
          <p:cNvPr id="81" name="Graphic 80" descr="Image">
            <a:extLst>
              <a:ext uri="{FF2B5EF4-FFF2-40B4-BE49-F238E27FC236}">
                <a16:creationId xmlns:a16="http://schemas.microsoft.com/office/drawing/2014/main" id="{FD126220-BFCF-461B-8B3D-D3F883C20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5578" y="4542180"/>
            <a:ext cx="914400" cy="914400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A8B928-61E9-4842-963F-5745B9B59F61}"/>
              </a:ext>
            </a:extLst>
          </p:cNvPr>
          <p:cNvCxnSpPr>
            <a:cxnSpLocks/>
            <a:stCxn id="86" idx="3"/>
            <a:endCxn id="79" idx="1"/>
          </p:cNvCxnSpPr>
          <p:nvPr/>
        </p:nvCxnSpPr>
        <p:spPr>
          <a:xfrm>
            <a:off x="4463896" y="4989666"/>
            <a:ext cx="945027" cy="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06F7E5F-3C2B-4E6D-8A2B-CAC5658B8CAB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>
            <a:off x="6323323" y="4999380"/>
            <a:ext cx="982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2B40ED9-E94B-4CA3-93F6-C150E441480C}"/>
              </a:ext>
            </a:extLst>
          </p:cNvPr>
          <p:cNvCxnSpPr>
            <a:cxnSpLocks/>
            <a:stCxn id="81" idx="3"/>
            <a:endCxn id="17" idx="2"/>
          </p:cNvCxnSpPr>
          <p:nvPr/>
        </p:nvCxnSpPr>
        <p:spPr>
          <a:xfrm flipV="1">
            <a:off x="8219978" y="4371201"/>
            <a:ext cx="1750334" cy="628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F1619A0-F84B-4F91-9146-756EA8F6A125}"/>
              </a:ext>
            </a:extLst>
          </p:cNvPr>
          <p:cNvCxnSpPr>
            <a:cxnSpLocks/>
            <a:stCxn id="29" idx="3"/>
            <a:endCxn id="85" idx="1"/>
          </p:cNvCxnSpPr>
          <p:nvPr/>
        </p:nvCxnSpPr>
        <p:spPr>
          <a:xfrm flipV="1">
            <a:off x="2807877" y="3057805"/>
            <a:ext cx="700224" cy="18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Call center">
            <a:extLst>
              <a:ext uri="{FF2B5EF4-FFF2-40B4-BE49-F238E27FC236}">
                <a16:creationId xmlns:a16="http://schemas.microsoft.com/office/drawing/2014/main" id="{D5E87A9B-3055-41CB-96BE-01EE28137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3477" y="2619205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B8BBC-15B9-4AA4-9484-E8FEA826DA2A}"/>
              </a:ext>
            </a:extLst>
          </p:cNvPr>
          <p:cNvSpPr txBox="1"/>
          <p:nvPr/>
        </p:nvSpPr>
        <p:spPr>
          <a:xfrm>
            <a:off x="1722721" y="162922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Agent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68D10A3-9B97-4E0B-B953-120C6F6A3662}"/>
              </a:ext>
            </a:extLst>
          </p:cNvPr>
          <p:cNvCxnSpPr>
            <a:cxnSpLocks/>
            <a:stCxn id="60" idx="3"/>
            <a:endCxn id="86" idx="1"/>
          </p:cNvCxnSpPr>
          <p:nvPr/>
        </p:nvCxnSpPr>
        <p:spPr>
          <a:xfrm flipV="1">
            <a:off x="2776580" y="4989666"/>
            <a:ext cx="772916" cy="135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DD3BDD9-C41E-4108-A1FD-A05D9541E9E1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5400000" flipH="1" flipV="1">
            <a:off x="945741" y="3105573"/>
            <a:ext cx="976904" cy="918567"/>
          </a:xfrm>
          <a:prstGeom prst="bentConnector4">
            <a:avLst>
              <a:gd name="adj1" fmla="val -23400"/>
              <a:gd name="adj2" fmla="val 748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Call center">
            <a:extLst>
              <a:ext uri="{FF2B5EF4-FFF2-40B4-BE49-F238E27FC236}">
                <a16:creationId xmlns:a16="http://schemas.microsoft.com/office/drawing/2014/main" id="{EB2F65C6-B673-4A0E-BDC6-E68A5F1BF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2180" y="4546044"/>
            <a:ext cx="914400" cy="914400"/>
          </a:xfrm>
          <a:prstGeom prst="rect">
            <a:avLst/>
          </a:prstGeom>
        </p:spPr>
      </p:pic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9CEBB5E-68E7-4968-9627-431B76B91135}"/>
              </a:ext>
            </a:extLst>
          </p:cNvPr>
          <p:cNvCxnSpPr>
            <a:cxnSpLocks/>
            <a:stCxn id="9" idx="2"/>
            <a:endCxn id="60" idx="1"/>
          </p:cNvCxnSpPr>
          <p:nvPr/>
        </p:nvCxnSpPr>
        <p:spPr>
          <a:xfrm rot="16200000" flipH="1">
            <a:off x="943578" y="4084641"/>
            <a:ext cx="949935" cy="8872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7D5ED2E9-E092-47A0-A2A5-23593E7999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8101" y="2600605"/>
            <a:ext cx="914400" cy="914400"/>
          </a:xfrm>
          <a:prstGeom prst="rect">
            <a:avLst/>
          </a:prstGeom>
        </p:spPr>
      </p:pic>
      <p:pic>
        <p:nvPicPr>
          <p:cNvPr id="86" name="Graphic 85" descr="Stamp">
            <a:extLst>
              <a:ext uri="{FF2B5EF4-FFF2-40B4-BE49-F238E27FC236}">
                <a16:creationId xmlns:a16="http://schemas.microsoft.com/office/drawing/2014/main" id="{66686AF6-3F13-4EEF-B3AF-1E93FAA699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9496" y="4532466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BDFF3E-F05F-4879-B185-777BE72F45A8}"/>
              </a:ext>
            </a:extLst>
          </p:cNvPr>
          <p:cNvSpPr txBox="1"/>
          <p:nvPr/>
        </p:nvSpPr>
        <p:spPr>
          <a:xfrm>
            <a:off x="3389248" y="3460892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FD8C36-C0DF-49DD-9CBB-C43A2FAEA543}"/>
              </a:ext>
            </a:extLst>
          </p:cNvPr>
          <p:cNvSpPr txBox="1"/>
          <p:nvPr/>
        </p:nvSpPr>
        <p:spPr>
          <a:xfrm>
            <a:off x="3335679" y="534763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14768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8" y="287211"/>
            <a:ext cx="10800000" cy="720000"/>
          </a:xfrm>
        </p:spPr>
        <p:txBody>
          <a:bodyPr/>
          <a:lstStyle/>
          <a:p>
            <a:r>
              <a:rPr lang="en-US" dirty="0"/>
              <a:t>Application and Database Release</a:t>
            </a:r>
          </a:p>
        </p:txBody>
      </p:sp>
      <p:pic>
        <p:nvPicPr>
          <p:cNvPr id="10" name="Graphic 9" descr="Playbook">
            <a:extLst>
              <a:ext uri="{FF2B5EF4-FFF2-40B4-BE49-F238E27FC236}">
                <a16:creationId xmlns:a16="http://schemas.microsoft.com/office/drawing/2014/main" id="{9204BD70-6CEC-4068-89AC-10627D61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2061189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66" y="283854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568947" y="3878843"/>
            <a:ext cx="127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</a:t>
            </a:r>
          </a:p>
          <a:p>
            <a:r>
              <a:rPr lang="en-US" dirty="0"/>
              <a:t>Repository</a:t>
            </a:r>
          </a:p>
        </p:txBody>
      </p:sp>
      <p:pic>
        <p:nvPicPr>
          <p:cNvPr id="26" name="Graphic 25" descr="Playbook">
            <a:extLst>
              <a:ext uri="{FF2B5EF4-FFF2-40B4-BE49-F238E27FC236}">
                <a16:creationId xmlns:a16="http://schemas.microsoft.com/office/drawing/2014/main" id="{F6296A51-2DF9-4E74-B5C6-08DE89B1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46397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E4953DCA-5529-4DB0-ACB5-D36E47130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412" y="1403604"/>
            <a:ext cx="914400" cy="914400"/>
          </a:xfrm>
          <a:prstGeom prst="rect">
            <a:avLst/>
          </a:prstGeom>
        </p:spPr>
      </p:pic>
      <p:pic>
        <p:nvPicPr>
          <p:cNvPr id="30" name="Graphic 29" descr="Stamp">
            <a:extLst>
              <a:ext uri="{FF2B5EF4-FFF2-40B4-BE49-F238E27FC236}">
                <a16:creationId xmlns:a16="http://schemas.microsoft.com/office/drawing/2014/main" id="{D3F04EFB-0D2B-4A48-9341-BAFA543FD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1731" y="2743451"/>
            <a:ext cx="914400" cy="914400"/>
          </a:xfrm>
          <a:prstGeom prst="rect">
            <a:avLst/>
          </a:prstGeom>
        </p:spPr>
      </p:pic>
      <p:pic>
        <p:nvPicPr>
          <p:cNvPr id="31" name="Graphic 30" descr="Scales of justice">
            <a:extLst>
              <a:ext uri="{FF2B5EF4-FFF2-40B4-BE49-F238E27FC236}">
                <a16:creationId xmlns:a16="http://schemas.microsoft.com/office/drawing/2014/main" id="{EBDAF858-17C9-4775-9947-33A0B71B6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9363" y="141665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DDABE1-38D7-41EB-B94C-2218ACBCA1F8}"/>
              </a:ext>
            </a:extLst>
          </p:cNvPr>
          <p:cNvSpPr txBox="1"/>
          <p:nvPr/>
        </p:nvSpPr>
        <p:spPr>
          <a:xfrm>
            <a:off x="8197047" y="946947"/>
            <a:ext cx="216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 and Test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7D8234C-939B-41B0-8D38-0AC88088A02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1499266" y="3295748"/>
            <a:ext cx="911997" cy="120416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99F1ADB-133B-4B44-82C3-1EA865AD221A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1499266" y="2518042"/>
            <a:ext cx="911997" cy="7777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253A728-27CB-4A34-BF0A-65B118F69017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3325663" y="3533605"/>
            <a:ext cx="1015986" cy="9663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0D4FEB0-99C7-4893-8ACE-1DA4B9579D04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>
            <a:off x="3325663" y="2518042"/>
            <a:ext cx="1015986" cy="1015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Double Brace 61">
            <a:extLst>
              <a:ext uri="{FF2B5EF4-FFF2-40B4-BE49-F238E27FC236}">
                <a16:creationId xmlns:a16="http://schemas.microsoft.com/office/drawing/2014/main" id="{8039DC5F-AE7F-4DC3-BC78-B20F4D034B69}"/>
              </a:ext>
            </a:extLst>
          </p:cNvPr>
          <p:cNvSpPr/>
          <p:nvPr/>
        </p:nvSpPr>
        <p:spPr>
          <a:xfrm>
            <a:off x="8108704" y="1545336"/>
            <a:ext cx="229126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uble Brace 62">
            <a:extLst>
              <a:ext uri="{FF2B5EF4-FFF2-40B4-BE49-F238E27FC236}">
                <a16:creationId xmlns:a16="http://schemas.microsoft.com/office/drawing/2014/main" id="{EBABB5CE-B06C-4E89-BCF5-1F2E1588A07B}"/>
              </a:ext>
            </a:extLst>
          </p:cNvPr>
          <p:cNvSpPr/>
          <p:nvPr/>
        </p:nvSpPr>
        <p:spPr>
          <a:xfrm>
            <a:off x="8117392" y="2885183"/>
            <a:ext cx="228392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Scales of justice">
            <a:extLst>
              <a:ext uri="{FF2B5EF4-FFF2-40B4-BE49-F238E27FC236}">
                <a16:creationId xmlns:a16="http://schemas.microsoft.com/office/drawing/2014/main" id="{DF50C377-4F00-4219-9639-6E6C69C90D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2292" y="2743451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61A8DDA-57D9-4310-991D-1C7D31A92C07}"/>
              </a:ext>
            </a:extLst>
          </p:cNvPr>
          <p:cNvSpPr txBox="1"/>
          <p:nvPr/>
        </p:nvSpPr>
        <p:spPr>
          <a:xfrm>
            <a:off x="8271731" y="2438554"/>
            <a:ext cx="22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 and Test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B5827FF-DC76-4A65-BE65-2815A9AB3B22}"/>
              </a:ext>
            </a:extLst>
          </p:cNvPr>
          <p:cNvCxnSpPr>
            <a:cxnSpLocks/>
            <a:stCxn id="10" idx="3"/>
            <a:endCxn id="63" idx="1"/>
          </p:cNvCxnSpPr>
          <p:nvPr/>
        </p:nvCxnSpPr>
        <p:spPr>
          <a:xfrm>
            <a:off x="7255745" y="2518389"/>
            <a:ext cx="861647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D0D779C-1EAC-41F2-827E-8CECE7FE22D5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7255745" y="1860804"/>
            <a:ext cx="852959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Database">
            <a:extLst>
              <a:ext uri="{FF2B5EF4-FFF2-40B4-BE49-F238E27FC236}">
                <a16:creationId xmlns:a16="http://schemas.microsoft.com/office/drawing/2014/main" id="{4293A1A9-85C3-4199-B865-E686E214E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8604" y="3982155"/>
            <a:ext cx="914400" cy="914400"/>
          </a:xfrm>
          <a:prstGeom prst="rect">
            <a:avLst/>
          </a:prstGeom>
        </p:spPr>
      </p:pic>
      <p:pic>
        <p:nvPicPr>
          <p:cNvPr id="82" name="Graphic 81" descr="Stamp">
            <a:extLst>
              <a:ext uri="{FF2B5EF4-FFF2-40B4-BE49-F238E27FC236}">
                <a16:creationId xmlns:a16="http://schemas.microsoft.com/office/drawing/2014/main" id="{6E61E1F9-B237-41F9-8473-11E3C383D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923" y="5362591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6339498-84D5-4649-9457-BDA985A48022}"/>
              </a:ext>
            </a:extLst>
          </p:cNvPr>
          <p:cNvSpPr txBox="1"/>
          <p:nvPr/>
        </p:nvSpPr>
        <p:spPr>
          <a:xfrm>
            <a:off x="8302923" y="367338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</a:t>
            </a:r>
          </a:p>
        </p:txBody>
      </p:sp>
      <p:sp>
        <p:nvSpPr>
          <p:cNvPr id="85" name="Double Brace 84">
            <a:extLst>
              <a:ext uri="{FF2B5EF4-FFF2-40B4-BE49-F238E27FC236}">
                <a16:creationId xmlns:a16="http://schemas.microsoft.com/office/drawing/2014/main" id="{1ABA0FCD-1518-4B28-92D7-F3AD9D65AD5A}"/>
              </a:ext>
            </a:extLst>
          </p:cNvPr>
          <p:cNvSpPr/>
          <p:nvPr/>
        </p:nvSpPr>
        <p:spPr>
          <a:xfrm>
            <a:off x="8139896" y="4123887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Double Brace 85">
            <a:extLst>
              <a:ext uri="{FF2B5EF4-FFF2-40B4-BE49-F238E27FC236}">
                <a16:creationId xmlns:a16="http://schemas.microsoft.com/office/drawing/2014/main" id="{08679C73-0A71-4F10-8ED4-2B075AB3F58F}"/>
              </a:ext>
            </a:extLst>
          </p:cNvPr>
          <p:cNvSpPr/>
          <p:nvPr/>
        </p:nvSpPr>
        <p:spPr>
          <a:xfrm>
            <a:off x="8148584" y="5463734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20B6FA-0130-45C8-9767-E1A5A76F5B24}"/>
              </a:ext>
            </a:extLst>
          </p:cNvPr>
          <p:cNvSpPr txBox="1"/>
          <p:nvPr/>
        </p:nvSpPr>
        <p:spPr>
          <a:xfrm>
            <a:off x="8302923" y="501710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C9070DB-FF02-475B-9446-05A6B75C9DC5}"/>
              </a:ext>
            </a:extLst>
          </p:cNvPr>
          <p:cNvCxnSpPr>
            <a:cxnSpLocks/>
            <a:stCxn id="26" idx="3"/>
            <a:endCxn id="86" idx="1"/>
          </p:cNvCxnSpPr>
          <p:nvPr/>
        </p:nvCxnSpPr>
        <p:spPr>
          <a:xfrm>
            <a:off x="7255745" y="5096940"/>
            <a:ext cx="892839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9221F30-BA97-41A6-8EF0-264B5FA4492C}"/>
              </a:ext>
            </a:extLst>
          </p:cNvPr>
          <p:cNvCxnSpPr>
            <a:cxnSpLocks/>
            <a:stCxn id="26" idx="3"/>
            <a:endCxn id="85" idx="1"/>
          </p:cNvCxnSpPr>
          <p:nvPr/>
        </p:nvCxnSpPr>
        <p:spPr>
          <a:xfrm flipV="1">
            <a:off x="7255745" y="4439355"/>
            <a:ext cx="884151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98747A-FFCF-44E5-B4D9-003528DF3466}"/>
              </a:ext>
            </a:extLst>
          </p:cNvPr>
          <p:cNvCxnSpPr>
            <a:cxnSpLocks/>
            <a:stCxn id="46" idx="3"/>
            <a:endCxn id="10" idx="1"/>
          </p:cNvCxnSpPr>
          <p:nvPr/>
        </p:nvCxnSpPr>
        <p:spPr>
          <a:xfrm flipV="1">
            <a:off x="5256049" y="2518389"/>
            <a:ext cx="1085296" cy="10152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DC43EA3A-C59C-477F-B752-CD3859E78D76}"/>
              </a:ext>
            </a:extLst>
          </p:cNvPr>
          <p:cNvCxnSpPr>
            <a:cxnSpLocks/>
            <a:stCxn id="46" idx="3"/>
            <a:endCxn id="26" idx="1"/>
          </p:cNvCxnSpPr>
          <p:nvPr/>
        </p:nvCxnSpPr>
        <p:spPr>
          <a:xfrm>
            <a:off x="5256049" y="3533605"/>
            <a:ext cx="1085296" cy="15633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060C407-9286-4E66-8B45-AF571900DCC5}"/>
              </a:ext>
            </a:extLst>
          </p:cNvPr>
          <p:cNvSpPr txBox="1"/>
          <p:nvPr/>
        </p:nvSpPr>
        <p:spPr>
          <a:xfrm>
            <a:off x="1979319" y="3184426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Need </a:t>
            </a:r>
          </a:p>
          <a:p>
            <a:r>
              <a:rPr lang="en-US" dirty="0"/>
              <a:t>for Deployment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10AD22F-0003-457E-AB97-62E06AC97F05}"/>
              </a:ext>
            </a:extLst>
          </p:cNvPr>
          <p:cNvSpPr txBox="1"/>
          <p:nvPr/>
        </p:nvSpPr>
        <p:spPr>
          <a:xfrm>
            <a:off x="6294060" y="35579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</a:t>
            </a:r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33E24C7C-6997-4C20-9FE0-7A8E86211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1263" y="2060842"/>
            <a:ext cx="914400" cy="914400"/>
          </a:xfrm>
          <a:prstGeom prst="rect">
            <a:avLst/>
          </a:prstGeom>
        </p:spPr>
      </p:pic>
      <p:pic>
        <p:nvPicPr>
          <p:cNvPr id="37" name="Graphic 36" descr="Stamp">
            <a:extLst>
              <a:ext uri="{FF2B5EF4-FFF2-40B4-BE49-F238E27FC236}">
                <a16:creationId xmlns:a16="http://schemas.microsoft.com/office/drawing/2014/main" id="{141591F7-1867-4278-AECC-B70A98D5B8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1263" y="4042712"/>
            <a:ext cx="914400" cy="914400"/>
          </a:xfrm>
          <a:prstGeom prst="rect">
            <a:avLst/>
          </a:prstGeom>
        </p:spPr>
      </p:pic>
      <p:pic>
        <p:nvPicPr>
          <p:cNvPr id="46" name="Graphic 45" descr="Call center">
            <a:extLst>
              <a:ext uri="{FF2B5EF4-FFF2-40B4-BE49-F238E27FC236}">
                <a16:creationId xmlns:a16="http://schemas.microsoft.com/office/drawing/2014/main" id="{042E41A4-24C1-49EF-8DA6-1A5C261F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41649" y="3076405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A58AB5-6203-4CE5-9A21-8F3FBBEA5B53}"/>
              </a:ext>
            </a:extLst>
          </p:cNvPr>
          <p:cNvSpPr txBox="1"/>
          <p:nvPr/>
        </p:nvSpPr>
        <p:spPr>
          <a:xfrm>
            <a:off x="4279332" y="3884112"/>
            <a:ext cx="10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Release </a:t>
            </a:r>
          </a:p>
          <a:p>
            <a:pPr algn="ctr"/>
            <a:r>
              <a:rPr lang="en-US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414573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Tightly Coupled Databases Builds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A06AAA3D-9A10-4001-AE0D-5E54D8C2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901" y="2967415"/>
            <a:ext cx="914400" cy="9144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460F0DDE-6339-4CC0-93F4-3440A6069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710" y="3138909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1C3BC1A0-591A-4271-BF0D-E221F732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709" y="1308097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84A622-543E-4DBA-AA0F-ECA54C45A96E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74909" y="2222497"/>
            <a:ext cx="1" cy="91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D6D03F-A770-4559-986A-A3BFD780EC80}"/>
              </a:ext>
            </a:extLst>
          </p:cNvPr>
          <p:cNvSpPr txBox="1"/>
          <p:nvPr/>
        </p:nvSpPr>
        <p:spPr>
          <a:xfrm>
            <a:off x="1082381" y="236579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F3D69-434B-4C2D-AEB1-A383C4CAD642}"/>
              </a:ext>
            </a:extLst>
          </p:cNvPr>
          <p:cNvSpPr txBox="1"/>
          <p:nvPr/>
        </p:nvSpPr>
        <p:spPr>
          <a:xfrm>
            <a:off x="3786497" y="296741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</a:t>
            </a:r>
          </a:p>
        </p:txBody>
      </p:sp>
      <p:pic>
        <p:nvPicPr>
          <p:cNvPr id="16" name="Graphic 15" descr="Image">
            <a:extLst>
              <a:ext uri="{FF2B5EF4-FFF2-40B4-BE49-F238E27FC236}">
                <a16:creationId xmlns:a16="http://schemas.microsoft.com/office/drawing/2014/main" id="{99094F23-4D01-4CFD-9949-4CF2A57B8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7477" y="2591331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9053" y="213337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07C4B-10D2-4C6E-9EF1-8D29B22610C0}"/>
              </a:ext>
            </a:extLst>
          </p:cNvPr>
          <p:cNvSpPr txBox="1"/>
          <p:nvPr/>
        </p:nvSpPr>
        <p:spPr>
          <a:xfrm>
            <a:off x="5482846" y="2394511"/>
            <a:ext cx="108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9783281" y="1387824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  <a:p>
            <a:r>
              <a:rPr lang="en-US" dirty="0"/>
              <a:t>Artifact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CAA48C-02E8-4AD1-A1DC-36E9888BFE25}"/>
              </a:ext>
            </a:extLst>
          </p:cNvPr>
          <p:cNvSpPr txBox="1"/>
          <p:nvPr/>
        </p:nvSpPr>
        <p:spPr>
          <a:xfrm>
            <a:off x="7553340" y="1725103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  <a:p>
            <a:r>
              <a:rPr lang="en-US" dirty="0"/>
              <a:t>Artifact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0CD347-F190-4A8B-B860-8A9F32389C1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8541877" y="2590570"/>
            <a:ext cx="1137176" cy="457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F1619A0-F84B-4F91-9146-756EA8F6A125}"/>
              </a:ext>
            </a:extLst>
          </p:cNvPr>
          <p:cNvCxnSpPr>
            <a:cxnSpLocks/>
            <a:stCxn id="29" idx="3"/>
            <a:endCxn id="85" idx="1"/>
          </p:cNvCxnSpPr>
          <p:nvPr/>
        </p:nvCxnSpPr>
        <p:spPr>
          <a:xfrm flipV="1">
            <a:off x="2807877" y="4053308"/>
            <a:ext cx="869432" cy="4312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CB8BBC-15B9-4AA4-9484-E8FEA826DA2A}"/>
              </a:ext>
            </a:extLst>
          </p:cNvPr>
          <p:cNvSpPr txBox="1"/>
          <p:nvPr/>
        </p:nvSpPr>
        <p:spPr>
          <a:xfrm>
            <a:off x="1694633" y="333033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Agent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DD3BDD9-C41E-4108-A1FD-A05D9541E9E1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16200000" flipH="1">
            <a:off x="1218557" y="3809661"/>
            <a:ext cx="431272" cy="9185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Graphic 84" descr="Database">
            <a:extLst>
              <a:ext uri="{FF2B5EF4-FFF2-40B4-BE49-F238E27FC236}">
                <a16:creationId xmlns:a16="http://schemas.microsoft.com/office/drawing/2014/main" id="{7D5ED2E9-E092-47A0-A2A5-23593E7999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7309" y="3596108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527310-54CC-4410-BAEB-58D0E9EDE35E}"/>
              </a:ext>
            </a:extLst>
          </p:cNvPr>
          <p:cNvGrpSpPr/>
          <p:nvPr/>
        </p:nvGrpSpPr>
        <p:grpSpPr>
          <a:xfrm>
            <a:off x="1866613" y="4027381"/>
            <a:ext cx="1052525" cy="1468188"/>
            <a:chOff x="1866613" y="4027381"/>
            <a:chExt cx="1052525" cy="1468188"/>
          </a:xfrm>
        </p:grpSpPr>
        <p:pic>
          <p:nvPicPr>
            <p:cNvPr id="32" name="Graphic 31" descr="Database">
              <a:extLst>
                <a:ext uri="{FF2B5EF4-FFF2-40B4-BE49-F238E27FC236}">
                  <a16:creationId xmlns:a16="http://schemas.microsoft.com/office/drawing/2014/main" id="{0F47FC8D-BEB0-4AB0-ACB1-3599CBDF5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42028" y="5017867"/>
              <a:ext cx="477702" cy="47770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D09FE5-954D-4C68-8422-10CE1E857773}"/>
                </a:ext>
              </a:extLst>
            </p:cNvPr>
            <p:cNvGrpSpPr/>
            <p:nvPr/>
          </p:nvGrpSpPr>
          <p:grpSpPr>
            <a:xfrm>
              <a:off x="1866613" y="4027381"/>
              <a:ext cx="1052525" cy="1321004"/>
              <a:chOff x="1866613" y="2619205"/>
              <a:chExt cx="1052525" cy="1321004"/>
            </a:xfrm>
          </p:grpSpPr>
          <p:pic>
            <p:nvPicPr>
              <p:cNvPr id="29" name="Graphic 28" descr="Call center">
                <a:extLst>
                  <a:ext uri="{FF2B5EF4-FFF2-40B4-BE49-F238E27FC236}">
                    <a16:creationId xmlns:a16="http://schemas.microsoft.com/office/drawing/2014/main" id="{D5E87A9B-3055-41CB-96BE-01EE28137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893477" y="261920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Database">
                <a:extLst>
                  <a:ext uri="{FF2B5EF4-FFF2-40B4-BE49-F238E27FC236}">
                    <a16:creationId xmlns:a16="http://schemas.microsoft.com/office/drawing/2014/main" id="{7BAC05B2-31D9-4CD7-9F10-6686CEDDB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441436" y="3462507"/>
                <a:ext cx="477702" cy="477702"/>
              </a:xfrm>
              <a:prstGeom prst="rect">
                <a:avLst/>
              </a:prstGeom>
            </p:spPr>
          </p:pic>
          <p:pic>
            <p:nvPicPr>
              <p:cNvPr id="33" name="Graphic 32" descr="Database">
                <a:extLst>
                  <a:ext uri="{FF2B5EF4-FFF2-40B4-BE49-F238E27FC236}">
                    <a16:creationId xmlns:a16="http://schemas.microsoft.com/office/drawing/2014/main" id="{660A7389-28FC-4B23-93B0-5ADEF3B5D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866613" y="3461258"/>
                <a:ext cx="477702" cy="477702"/>
              </a:xfrm>
              <a:prstGeom prst="rect">
                <a:avLst/>
              </a:prstGeom>
            </p:spPr>
          </p:pic>
        </p:grp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AFCE37F-4600-4BB1-A473-D84C35EA2A64}"/>
              </a:ext>
            </a:extLst>
          </p:cNvPr>
          <p:cNvCxnSpPr>
            <a:cxnSpLocks/>
            <a:stCxn id="85" idx="3"/>
            <a:endCxn id="7" idx="1"/>
          </p:cNvCxnSpPr>
          <p:nvPr/>
        </p:nvCxnSpPr>
        <p:spPr>
          <a:xfrm flipV="1">
            <a:off x="4591709" y="3424615"/>
            <a:ext cx="984192" cy="6286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7006D6E-37E4-4268-B7A5-50B34328734F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 flipV="1">
            <a:off x="6490301" y="3048531"/>
            <a:ext cx="1137176" cy="376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10193C6-139A-4DE9-A95C-FD48CAA03B83}"/>
              </a:ext>
            </a:extLst>
          </p:cNvPr>
          <p:cNvSpPr txBox="1"/>
          <p:nvPr/>
        </p:nvSpPr>
        <p:spPr>
          <a:xfrm>
            <a:off x="3178558" y="4812201"/>
            <a:ext cx="81964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Agent includes all objects necessary for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Linked Servers</a:t>
            </a:r>
          </a:p>
        </p:txBody>
      </p:sp>
    </p:spTree>
    <p:extLst>
      <p:ext uri="{BB962C8B-B14F-4D97-AF65-F5344CB8AC3E}">
        <p14:creationId xmlns:p14="http://schemas.microsoft.com/office/powerpoint/2010/main" val="14421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road, scene, grass&#10;&#10;Description automatically generated">
            <a:extLst>
              <a:ext uri="{FF2B5EF4-FFF2-40B4-BE49-F238E27FC236}">
                <a16:creationId xmlns:a16="http://schemas.microsoft.com/office/drawing/2014/main" id="{7CF2E090-278E-4E62-ACB9-E66A9EA0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94" y="80835"/>
            <a:ext cx="9258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8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r>
              <a:rPr lang="en-US" dirty="0"/>
              <a:t>Adam Anderson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@SQLPioneer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 action="ppaction://hlinkfile"/>
              </a:rPr>
              <a:t>sqlpioneer.wordpress.com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www.linkedin.com/in/adam-anderson-dba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https://github.com/SQLPioneer/</a:t>
            </a:r>
            <a:endParaRPr lang="en-US" dirty="0"/>
          </a:p>
        </p:txBody>
      </p:sp>
      <p:pic>
        <p:nvPicPr>
          <p:cNvPr id="2050" name="Picture 2" descr="MCSA: SQL 2016 Database Development - Certified 2018">
            <a:extLst>
              <a:ext uri="{FF2B5EF4-FFF2-40B4-BE49-F238E27FC236}">
                <a16:creationId xmlns:a16="http://schemas.microsoft.com/office/drawing/2014/main" id="{CD2F463C-31A0-4DBC-A941-DBDD94391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8" y="4655127"/>
            <a:ext cx="1547236" cy="15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FE25A-A747-49B0-AAEA-CB31F5365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647778" y="1063630"/>
            <a:ext cx="3214941" cy="180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8" y="287211"/>
            <a:ext cx="10800000" cy="720000"/>
          </a:xfrm>
        </p:spPr>
        <p:txBody>
          <a:bodyPr/>
          <a:lstStyle/>
          <a:p>
            <a:r>
              <a:rPr lang="en-US" dirty="0"/>
              <a:t>Tightly Coupled Database Release</a:t>
            </a:r>
          </a:p>
        </p:txBody>
      </p:sp>
      <p:pic>
        <p:nvPicPr>
          <p:cNvPr id="10" name="Graphic 9" descr="Playbook">
            <a:extLst>
              <a:ext uri="{FF2B5EF4-FFF2-40B4-BE49-F238E27FC236}">
                <a16:creationId xmlns:a16="http://schemas.microsoft.com/office/drawing/2014/main" id="{9204BD70-6CEC-4068-89AC-10627D61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2061189"/>
            <a:ext cx="914400" cy="91440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96031BF0-6BA6-4707-8137-17C626F3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66" y="283854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8C286D-36F4-46AA-B313-A22865D33F35}"/>
              </a:ext>
            </a:extLst>
          </p:cNvPr>
          <p:cNvSpPr txBox="1"/>
          <p:nvPr/>
        </p:nvSpPr>
        <p:spPr>
          <a:xfrm>
            <a:off x="568947" y="3878843"/>
            <a:ext cx="127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</a:t>
            </a:r>
          </a:p>
          <a:p>
            <a:r>
              <a:rPr lang="en-US" dirty="0"/>
              <a:t>Repository</a:t>
            </a:r>
          </a:p>
        </p:txBody>
      </p:sp>
      <p:pic>
        <p:nvPicPr>
          <p:cNvPr id="26" name="Graphic 25" descr="Playbook">
            <a:extLst>
              <a:ext uri="{FF2B5EF4-FFF2-40B4-BE49-F238E27FC236}">
                <a16:creationId xmlns:a16="http://schemas.microsoft.com/office/drawing/2014/main" id="{F6296A51-2DF9-4E74-B5C6-08DE89B1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345" y="4639740"/>
            <a:ext cx="914400" cy="914400"/>
          </a:xfrm>
          <a:prstGeom prst="rect">
            <a:avLst/>
          </a:prstGeom>
        </p:spPr>
      </p:pic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E4953DCA-5529-4DB0-ACB5-D36E47130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412" y="1403604"/>
            <a:ext cx="914400" cy="914400"/>
          </a:xfrm>
          <a:prstGeom prst="rect">
            <a:avLst/>
          </a:prstGeom>
        </p:spPr>
      </p:pic>
      <p:pic>
        <p:nvPicPr>
          <p:cNvPr id="31" name="Graphic 30" descr="Scales of justice">
            <a:extLst>
              <a:ext uri="{FF2B5EF4-FFF2-40B4-BE49-F238E27FC236}">
                <a16:creationId xmlns:a16="http://schemas.microsoft.com/office/drawing/2014/main" id="{EBDAF858-17C9-4775-9947-33A0B71B6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9363" y="141665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DDABE1-38D7-41EB-B94C-2218ACBCA1F8}"/>
              </a:ext>
            </a:extLst>
          </p:cNvPr>
          <p:cNvSpPr txBox="1"/>
          <p:nvPr/>
        </p:nvSpPr>
        <p:spPr>
          <a:xfrm>
            <a:off x="8197047" y="946947"/>
            <a:ext cx="216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 and Test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7D8234C-939B-41B0-8D38-0AC88088A02C}"/>
              </a:ext>
            </a:extLst>
          </p:cNvPr>
          <p:cNvCxnSpPr>
            <a:cxnSpLocks/>
            <a:stCxn id="17" idx="3"/>
            <a:endCxn id="38" idx="1"/>
          </p:cNvCxnSpPr>
          <p:nvPr/>
        </p:nvCxnSpPr>
        <p:spPr>
          <a:xfrm>
            <a:off x="1499266" y="3295748"/>
            <a:ext cx="903977" cy="117821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99F1ADB-133B-4B44-82C3-1EA865AD221A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1499266" y="2518042"/>
            <a:ext cx="911997" cy="7777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253A728-27CB-4A34-BF0A-65B118F69017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 flipV="1">
            <a:off x="3317643" y="3533605"/>
            <a:ext cx="1024006" cy="940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0D4FEB0-99C7-4893-8ACE-1DA4B9579D04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>
            <a:off x="3325663" y="2518042"/>
            <a:ext cx="1015986" cy="1015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Double Brace 61">
            <a:extLst>
              <a:ext uri="{FF2B5EF4-FFF2-40B4-BE49-F238E27FC236}">
                <a16:creationId xmlns:a16="http://schemas.microsoft.com/office/drawing/2014/main" id="{8039DC5F-AE7F-4DC3-BC78-B20F4D034B69}"/>
              </a:ext>
            </a:extLst>
          </p:cNvPr>
          <p:cNvSpPr/>
          <p:nvPr/>
        </p:nvSpPr>
        <p:spPr>
          <a:xfrm>
            <a:off x="8108704" y="1545336"/>
            <a:ext cx="229126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uble Brace 62">
            <a:extLst>
              <a:ext uri="{FF2B5EF4-FFF2-40B4-BE49-F238E27FC236}">
                <a16:creationId xmlns:a16="http://schemas.microsoft.com/office/drawing/2014/main" id="{EBABB5CE-B06C-4E89-BCF5-1F2E1588A07B}"/>
              </a:ext>
            </a:extLst>
          </p:cNvPr>
          <p:cNvSpPr/>
          <p:nvPr/>
        </p:nvSpPr>
        <p:spPr>
          <a:xfrm>
            <a:off x="8117392" y="2885183"/>
            <a:ext cx="2283928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Scales of justice">
            <a:extLst>
              <a:ext uri="{FF2B5EF4-FFF2-40B4-BE49-F238E27FC236}">
                <a16:creationId xmlns:a16="http://schemas.microsoft.com/office/drawing/2014/main" id="{DF50C377-4F00-4219-9639-6E6C69C90D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2292" y="2743451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61A8DDA-57D9-4310-991D-1C7D31A92C07}"/>
              </a:ext>
            </a:extLst>
          </p:cNvPr>
          <p:cNvSpPr txBox="1"/>
          <p:nvPr/>
        </p:nvSpPr>
        <p:spPr>
          <a:xfrm>
            <a:off x="8271731" y="2438554"/>
            <a:ext cx="22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 and Test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B5827FF-DC76-4A65-BE65-2815A9AB3B22}"/>
              </a:ext>
            </a:extLst>
          </p:cNvPr>
          <p:cNvCxnSpPr>
            <a:cxnSpLocks/>
            <a:stCxn id="10" idx="3"/>
            <a:endCxn id="63" idx="1"/>
          </p:cNvCxnSpPr>
          <p:nvPr/>
        </p:nvCxnSpPr>
        <p:spPr>
          <a:xfrm>
            <a:off x="7255745" y="2518389"/>
            <a:ext cx="861647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D0D779C-1EAC-41F2-827E-8CECE7FE22D5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7255745" y="1860804"/>
            <a:ext cx="852959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Database">
            <a:extLst>
              <a:ext uri="{FF2B5EF4-FFF2-40B4-BE49-F238E27FC236}">
                <a16:creationId xmlns:a16="http://schemas.microsoft.com/office/drawing/2014/main" id="{4293A1A9-85C3-4199-B865-E686E214E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8604" y="3982155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6339498-84D5-4649-9457-BDA985A48022}"/>
              </a:ext>
            </a:extLst>
          </p:cNvPr>
          <p:cNvSpPr txBox="1"/>
          <p:nvPr/>
        </p:nvSpPr>
        <p:spPr>
          <a:xfrm>
            <a:off x="8302923" y="367338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DB</a:t>
            </a:r>
          </a:p>
        </p:txBody>
      </p:sp>
      <p:sp>
        <p:nvSpPr>
          <p:cNvPr id="85" name="Double Brace 84">
            <a:extLst>
              <a:ext uri="{FF2B5EF4-FFF2-40B4-BE49-F238E27FC236}">
                <a16:creationId xmlns:a16="http://schemas.microsoft.com/office/drawing/2014/main" id="{1ABA0FCD-1518-4B28-92D7-F3AD9D65AD5A}"/>
              </a:ext>
            </a:extLst>
          </p:cNvPr>
          <p:cNvSpPr/>
          <p:nvPr/>
        </p:nvSpPr>
        <p:spPr>
          <a:xfrm>
            <a:off x="8139896" y="4123887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Double Brace 85">
            <a:extLst>
              <a:ext uri="{FF2B5EF4-FFF2-40B4-BE49-F238E27FC236}">
                <a16:creationId xmlns:a16="http://schemas.microsoft.com/office/drawing/2014/main" id="{08679C73-0A71-4F10-8ED4-2B075AB3F58F}"/>
              </a:ext>
            </a:extLst>
          </p:cNvPr>
          <p:cNvSpPr/>
          <p:nvPr/>
        </p:nvSpPr>
        <p:spPr>
          <a:xfrm>
            <a:off x="8148584" y="5463734"/>
            <a:ext cx="1152396" cy="630936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20B6FA-0130-45C8-9767-E1A5A76F5B24}"/>
              </a:ext>
            </a:extLst>
          </p:cNvPr>
          <p:cNvSpPr txBox="1"/>
          <p:nvPr/>
        </p:nvSpPr>
        <p:spPr>
          <a:xfrm>
            <a:off x="8302923" y="501710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C9070DB-FF02-475B-9446-05A6B75C9DC5}"/>
              </a:ext>
            </a:extLst>
          </p:cNvPr>
          <p:cNvCxnSpPr>
            <a:cxnSpLocks/>
            <a:stCxn id="26" idx="3"/>
            <a:endCxn id="86" idx="1"/>
          </p:cNvCxnSpPr>
          <p:nvPr/>
        </p:nvCxnSpPr>
        <p:spPr>
          <a:xfrm>
            <a:off x="7255745" y="5096940"/>
            <a:ext cx="892839" cy="682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9221F30-BA97-41A6-8EF0-264B5FA4492C}"/>
              </a:ext>
            </a:extLst>
          </p:cNvPr>
          <p:cNvCxnSpPr>
            <a:cxnSpLocks/>
            <a:stCxn id="26" idx="3"/>
            <a:endCxn id="85" idx="1"/>
          </p:cNvCxnSpPr>
          <p:nvPr/>
        </p:nvCxnSpPr>
        <p:spPr>
          <a:xfrm flipV="1">
            <a:off x="7255745" y="4439355"/>
            <a:ext cx="884151" cy="657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B98747A-FFCF-44E5-B4D9-003528DF3466}"/>
              </a:ext>
            </a:extLst>
          </p:cNvPr>
          <p:cNvCxnSpPr>
            <a:cxnSpLocks/>
            <a:stCxn id="46" idx="3"/>
            <a:endCxn id="10" idx="1"/>
          </p:cNvCxnSpPr>
          <p:nvPr/>
        </p:nvCxnSpPr>
        <p:spPr>
          <a:xfrm flipV="1">
            <a:off x="5256049" y="2518389"/>
            <a:ext cx="1085296" cy="10152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DC43EA3A-C59C-477F-B752-CD3859E78D76}"/>
              </a:ext>
            </a:extLst>
          </p:cNvPr>
          <p:cNvCxnSpPr>
            <a:cxnSpLocks/>
            <a:stCxn id="46" idx="3"/>
            <a:endCxn id="26" idx="1"/>
          </p:cNvCxnSpPr>
          <p:nvPr/>
        </p:nvCxnSpPr>
        <p:spPr>
          <a:xfrm>
            <a:off x="5256049" y="3533605"/>
            <a:ext cx="1085296" cy="15633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060C407-9286-4E66-8B45-AF571900DCC5}"/>
              </a:ext>
            </a:extLst>
          </p:cNvPr>
          <p:cNvSpPr txBox="1"/>
          <p:nvPr/>
        </p:nvSpPr>
        <p:spPr>
          <a:xfrm>
            <a:off x="1979319" y="3184426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Need </a:t>
            </a:r>
          </a:p>
          <a:p>
            <a:r>
              <a:rPr lang="en-US" dirty="0"/>
              <a:t>for Deployment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10AD22F-0003-457E-AB97-62E06AC97F05}"/>
              </a:ext>
            </a:extLst>
          </p:cNvPr>
          <p:cNvSpPr txBox="1"/>
          <p:nvPr/>
        </p:nvSpPr>
        <p:spPr>
          <a:xfrm>
            <a:off x="6294060" y="35579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</a:t>
            </a:r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33E24C7C-6997-4C20-9FE0-7A8E86211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1263" y="2060842"/>
            <a:ext cx="914400" cy="914400"/>
          </a:xfrm>
          <a:prstGeom prst="rect">
            <a:avLst/>
          </a:prstGeom>
        </p:spPr>
      </p:pic>
      <p:pic>
        <p:nvPicPr>
          <p:cNvPr id="46" name="Graphic 45" descr="Call center">
            <a:extLst>
              <a:ext uri="{FF2B5EF4-FFF2-40B4-BE49-F238E27FC236}">
                <a16:creationId xmlns:a16="http://schemas.microsoft.com/office/drawing/2014/main" id="{042E41A4-24C1-49EF-8DA6-1A5C261F5F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1649" y="3076405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A58AB5-6203-4CE5-9A21-8F3FBBEA5B53}"/>
              </a:ext>
            </a:extLst>
          </p:cNvPr>
          <p:cNvSpPr txBox="1"/>
          <p:nvPr/>
        </p:nvSpPr>
        <p:spPr>
          <a:xfrm>
            <a:off x="4279332" y="3884112"/>
            <a:ext cx="10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Release </a:t>
            </a:r>
          </a:p>
          <a:p>
            <a:pPr algn="ctr"/>
            <a:r>
              <a:rPr lang="en-US" dirty="0"/>
              <a:t>Agent</a:t>
            </a:r>
          </a:p>
        </p:txBody>
      </p:sp>
      <p:pic>
        <p:nvPicPr>
          <p:cNvPr id="38" name="Graphic 37" descr="Database">
            <a:extLst>
              <a:ext uri="{FF2B5EF4-FFF2-40B4-BE49-F238E27FC236}">
                <a16:creationId xmlns:a16="http://schemas.microsoft.com/office/drawing/2014/main" id="{716A5F63-1F81-474C-9CAB-9D8659F59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3243" y="4016758"/>
            <a:ext cx="914400" cy="914400"/>
          </a:xfrm>
          <a:prstGeom prst="rect">
            <a:avLst/>
          </a:prstGeom>
        </p:spPr>
      </p:pic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E4C87FFC-1B9E-4A6E-9391-4DBF250BC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0649" y="2727226"/>
            <a:ext cx="914400" cy="914400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79BFE48E-82C2-48B3-8AB9-C604F27AA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412" y="53414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1D1E-F336-43C1-B471-E35CBE5D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Automation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A06AAA3D-9A10-4001-AE0D-5E54D8C2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371" y="1576992"/>
            <a:ext cx="914400" cy="914400"/>
          </a:xfrm>
          <a:prstGeom prst="rect">
            <a:avLst/>
          </a:prstGeom>
        </p:spPr>
      </p:pic>
      <p:pic>
        <p:nvPicPr>
          <p:cNvPr id="8" name="Graphic 7" descr="Mining tools">
            <a:extLst>
              <a:ext uri="{FF2B5EF4-FFF2-40B4-BE49-F238E27FC236}">
                <a16:creationId xmlns:a16="http://schemas.microsoft.com/office/drawing/2014/main" id="{25FA973B-3556-4D81-B4CB-9C248BEA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048" y="1562622"/>
            <a:ext cx="914400" cy="9144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460F0DDE-6339-4CC0-93F4-3440A6069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857" y="3375912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1C3BC1A0-591A-4271-BF0D-E221F732A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502" y="161502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D6D03F-A770-4559-986A-A3BFD780EC80}"/>
              </a:ext>
            </a:extLst>
          </p:cNvPr>
          <p:cNvSpPr txBox="1"/>
          <p:nvPr/>
        </p:nvSpPr>
        <p:spPr>
          <a:xfrm>
            <a:off x="361038" y="2734046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  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F3D69-434B-4C2D-AEB1-A383C4CAD642}"/>
              </a:ext>
            </a:extLst>
          </p:cNvPr>
          <p:cNvSpPr txBox="1"/>
          <p:nvPr/>
        </p:nvSpPr>
        <p:spPr>
          <a:xfrm>
            <a:off x="2182177" y="1204911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VM</a:t>
            </a:r>
          </a:p>
        </p:txBody>
      </p:sp>
      <p:pic>
        <p:nvPicPr>
          <p:cNvPr id="16" name="Graphic 15" descr="Image">
            <a:extLst>
              <a:ext uri="{FF2B5EF4-FFF2-40B4-BE49-F238E27FC236}">
                <a16:creationId xmlns:a16="http://schemas.microsoft.com/office/drawing/2014/main" id="{99094F23-4D01-4CFD-9949-4CF2A57B8B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1522" y="157131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07C4B-10D2-4C6E-9EF1-8D29B22610C0}"/>
              </a:ext>
            </a:extLst>
          </p:cNvPr>
          <p:cNvSpPr txBox="1"/>
          <p:nvPr/>
        </p:nvSpPr>
        <p:spPr>
          <a:xfrm>
            <a:off x="7382056" y="1066016"/>
            <a:ext cx="12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Setup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20CD347-F190-4A8B-B860-8A9F32389C16}"/>
              </a:ext>
            </a:extLst>
          </p:cNvPr>
          <p:cNvCxnSpPr>
            <a:cxnSpLocks/>
            <a:stCxn id="16" idx="3"/>
            <a:endCxn id="134" idx="1"/>
          </p:cNvCxnSpPr>
          <p:nvPr/>
        </p:nvCxnSpPr>
        <p:spPr>
          <a:xfrm>
            <a:off x="5225922" y="2028516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Graphic 79" descr="Mining tools">
            <a:extLst>
              <a:ext uri="{FF2B5EF4-FFF2-40B4-BE49-F238E27FC236}">
                <a16:creationId xmlns:a16="http://schemas.microsoft.com/office/drawing/2014/main" id="{B41FA0DA-EBB2-462A-9F14-44EB7B2F4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1446" y="5385775"/>
            <a:ext cx="914400" cy="914400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4247D0BC-1FD7-4343-AC2A-1C003C67E3F0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534257" y="2019822"/>
            <a:ext cx="771791" cy="18132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0B2CEAC0-6B23-42BE-A0AE-44C7C25C33FC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5400000">
            <a:off x="655634" y="2950844"/>
            <a:ext cx="846492" cy="36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Mining tools">
            <a:extLst>
              <a:ext uri="{FF2B5EF4-FFF2-40B4-BE49-F238E27FC236}">
                <a16:creationId xmlns:a16="http://schemas.microsoft.com/office/drawing/2014/main" id="{2E6E0B9D-A864-4474-B386-091EE3622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0101" y="2927985"/>
            <a:ext cx="914400" cy="9144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EE57181-B989-43FC-A308-8E26A07C7550}"/>
              </a:ext>
            </a:extLst>
          </p:cNvPr>
          <p:cNvSpPr txBox="1"/>
          <p:nvPr/>
        </p:nvSpPr>
        <p:spPr>
          <a:xfrm>
            <a:off x="1951081" y="2505006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SQL DB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4893AB7-A459-4FAF-87D3-EB325E0F4AC7}"/>
              </a:ext>
            </a:extLst>
          </p:cNvPr>
          <p:cNvSpPr txBox="1"/>
          <p:nvPr/>
        </p:nvSpPr>
        <p:spPr>
          <a:xfrm>
            <a:off x="1805005" y="3903869"/>
            <a:ext cx="20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Registry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F6C37A-4274-4126-8F33-4ABB388D0E8D}"/>
              </a:ext>
            </a:extLst>
          </p:cNvPr>
          <p:cNvSpPr txBox="1"/>
          <p:nvPr/>
        </p:nvSpPr>
        <p:spPr>
          <a:xfrm>
            <a:off x="1425352" y="5066642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Prem Custom Scripts</a:t>
            </a:r>
          </a:p>
        </p:txBody>
      </p:sp>
      <p:pic>
        <p:nvPicPr>
          <p:cNvPr id="108" name="Graphic 107" descr="Mining tools">
            <a:extLst>
              <a:ext uri="{FF2B5EF4-FFF2-40B4-BE49-F238E27FC236}">
                <a16:creationId xmlns:a16="http://schemas.microsoft.com/office/drawing/2014/main" id="{4408DABA-A09F-4A70-8761-F4BAFF5AA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3921" y="4274596"/>
            <a:ext cx="914400" cy="914400"/>
          </a:xfrm>
          <a:prstGeom prst="rect">
            <a:avLst/>
          </a:prstGeom>
        </p:spPr>
      </p:pic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827C7F9C-FEE4-4103-8404-2BC2F744B493}"/>
              </a:ext>
            </a:extLst>
          </p:cNvPr>
          <p:cNvCxnSpPr>
            <a:cxnSpLocks/>
            <a:stCxn id="9" idx="3"/>
            <a:endCxn id="102" idx="1"/>
          </p:cNvCxnSpPr>
          <p:nvPr/>
        </p:nvCxnSpPr>
        <p:spPr>
          <a:xfrm flipV="1">
            <a:off x="1534257" y="3385185"/>
            <a:ext cx="785844" cy="4479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A8FC65D5-1D11-4293-B82E-F7482F95EE43}"/>
              </a:ext>
            </a:extLst>
          </p:cNvPr>
          <p:cNvCxnSpPr>
            <a:cxnSpLocks/>
            <a:stCxn id="9" idx="2"/>
            <a:endCxn id="108" idx="1"/>
          </p:cNvCxnSpPr>
          <p:nvPr/>
        </p:nvCxnSpPr>
        <p:spPr>
          <a:xfrm rot="16200000" flipH="1">
            <a:off x="1444747" y="3922622"/>
            <a:ext cx="441484" cy="11768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CF7E94A7-3D1D-4BE3-AB37-D12EAB232F4B}"/>
              </a:ext>
            </a:extLst>
          </p:cNvPr>
          <p:cNvCxnSpPr>
            <a:cxnSpLocks/>
            <a:stCxn id="9" idx="2"/>
            <a:endCxn id="80" idx="1"/>
          </p:cNvCxnSpPr>
          <p:nvPr/>
        </p:nvCxnSpPr>
        <p:spPr>
          <a:xfrm rot="16200000" flipH="1">
            <a:off x="887920" y="4479448"/>
            <a:ext cx="1552663" cy="11743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A9D05D9-1DDA-496A-ACF8-FEEA25A13F38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3220448" y="2019822"/>
            <a:ext cx="1091074" cy="86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DE13B97-2915-4621-A250-09A224321C5C}"/>
              </a:ext>
            </a:extLst>
          </p:cNvPr>
          <p:cNvSpPr txBox="1"/>
          <p:nvPr/>
        </p:nvSpPr>
        <p:spPr>
          <a:xfrm>
            <a:off x="4136365" y="1156610"/>
            <a:ext cx="110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</a:p>
        </p:txBody>
      </p:sp>
      <p:pic>
        <p:nvPicPr>
          <p:cNvPr id="134" name="Graphic 133" descr="Call center">
            <a:extLst>
              <a:ext uri="{FF2B5EF4-FFF2-40B4-BE49-F238E27FC236}">
                <a16:creationId xmlns:a16="http://schemas.microsoft.com/office/drawing/2014/main" id="{0953C093-7721-480D-9AD0-1C97574957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097" y="1576172"/>
            <a:ext cx="914400" cy="914400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3FB3B20D-A32A-4ED2-817C-BC75EE0D7E7E}"/>
              </a:ext>
            </a:extLst>
          </p:cNvPr>
          <p:cNvSpPr txBox="1"/>
          <p:nvPr/>
        </p:nvSpPr>
        <p:spPr>
          <a:xfrm>
            <a:off x="5891191" y="966626"/>
            <a:ext cx="10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Release </a:t>
            </a:r>
          </a:p>
          <a:p>
            <a:pPr algn="ctr"/>
            <a:r>
              <a:rPr lang="en-US" dirty="0"/>
              <a:t>Agent</a:t>
            </a: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FC152A18-9D89-497D-8A8D-636F43BD8EF4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>
            <a:off x="6853497" y="2033372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3" name="Graphic 152" descr="Scales of justice">
            <a:extLst>
              <a:ext uri="{FF2B5EF4-FFF2-40B4-BE49-F238E27FC236}">
                <a16:creationId xmlns:a16="http://schemas.microsoft.com/office/drawing/2014/main" id="{E662A550-2039-4EAC-B082-D2734D4B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179" y="2936400"/>
            <a:ext cx="914400" cy="914400"/>
          </a:xfrm>
          <a:prstGeom prst="rect">
            <a:avLst/>
          </a:prstGeom>
        </p:spPr>
      </p:pic>
      <p:pic>
        <p:nvPicPr>
          <p:cNvPr id="154" name="Graphic 153" descr="Image">
            <a:extLst>
              <a:ext uri="{FF2B5EF4-FFF2-40B4-BE49-F238E27FC236}">
                <a16:creationId xmlns:a16="http://schemas.microsoft.com/office/drawing/2014/main" id="{3759F517-D674-475A-8C7A-928D5FDD3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9330" y="2930724"/>
            <a:ext cx="914400" cy="914400"/>
          </a:xfrm>
          <a:prstGeom prst="rect">
            <a:avLst/>
          </a:prstGeom>
        </p:spPr>
      </p:pic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832C6CB4-829E-46F8-AC8F-B191DFB4B844}"/>
              </a:ext>
            </a:extLst>
          </p:cNvPr>
          <p:cNvCxnSpPr>
            <a:cxnSpLocks/>
            <a:stCxn id="154" idx="3"/>
            <a:endCxn id="156" idx="1"/>
          </p:cNvCxnSpPr>
          <p:nvPr/>
        </p:nvCxnSpPr>
        <p:spPr>
          <a:xfrm>
            <a:off x="5213730" y="3387924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Graphic 155" descr="Call center">
            <a:extLst>
              <a:ext uri="{FF2B5EF4-FFF2-40B4-BE49-F238E27FC236}">
                <a16:creationId xmlns:a16="http://schemas.microsoft.com/office/drawing/2014/main" id="{3ECDD528-291E-4B06-9C2D-659829DBF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6905" y="2935580"/>
            <a:ext cx="914400" cy="914400"/>
          </a:xfrm>
          <a:prstGeom prst="rect">
            <a:avLst/>
          </a:prstGeom>
        </p:spPr>
      </p:pic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2F134E7F-F8D0-4692-9A53-3C5C9B9218A0}"/>
              </a:ext>
            </a:extLst>
          </p:cNvPr>
          <p:cNvCxnSpPr>
            <a:cxnSpLocks/>
            <a:stCxn id="156" idx="3"/>
            <a:endCxn id="153" idx="1"/>
          </p:cNvCxnSpPr>
          <p:nvPr/>
        </p:nvCxnSpPr>
        <p:spPr>
          <a:xfrm>
            <a:off x="6841305" y="3392780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8" name="Graphic 157" descr="Scales of justice">
            <a:extLst>
              <a:ext uri="{FF2B5EF4-FFF2-40B4-BE49-F238E27FC236}">
                <a16:creationId xmlns:a16="http://schemas.microsoft.com/office/drawing/2014/main" id="{B0C36A67-1A1E-4200-82FA-ADCA24A8D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899" y="4280568"/>
            <a:ext cx="914400" cy="914400"/>
          </a:xfrm>
          <a:prstGeom prst="rect">
            <a:avLst/>
          </a:prstGeom>
        </p:spPr>
      </p:pic>
      <p:pic>
        <p:nvPicPr>
          <p:cNvPr id="159" name="Graphic 158" descr="Image">
            <a:extLst>
              <a:ext uri="{FF2B5EF4-FFF2-40B4-BE49-F238E27FC236}">
                <a16:creationId xmlns:a16="http://schemas.microsoft.com/office/drawing/2014/main" id="{C1FDE26C-F893-4844-8CD0-DBFAAF9BEE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5050" y="4274892"/>
            <a:ext cx="914400" cy="914400"/>
          </a:xfrm>
          <a:prstGeom prst="rect">
            <a:avLst/>
          </a:prstGeom>
        </p:spPr>
      </p:pic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09918975-4F6E-4E45-9AA1-9301F7C2C261}"/>
              </a:ext>
            </a:extLst>
          </p:cNvPr>
          <p:cNvCxnSpPr>
            <a:cxnSpLocks/>
            <a:stCxn id="159" idx="3"/>
            <a:endCxn id="161" idx="1"/>
          </p:cNvCxnSpPr>
          <p:nvPr/>
        </p:nvCxnSpPr>
        <p:spPr>
          <a:xfrm>
            <a:off x="5259450" y="4732092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1" name="Graphic 160" descr="Call center">
            <a:extLst>
              <a:ext uri="{FF2B5EF4-FFF2-40B4-BE49-F238E27FC236}">
                <a16:creationId xmlns:a16="http://schemas.microsoft.com/office/drawing/2014/main" id="{35DBCE56-0285-4781-A44D-FA8E3FEE83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2625" y="4279748"/>
            <a:ext cx="914400" cy="914400"/>
          </a:xfrm>
          <a:prstGeom prst="rect">
            <a:avLst/>
          </a:prstGeom>
        </p:spPr>
      </p:pic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070A52FE-52E4-453C-B1AD-390C5F89A513}"/>
              </a:ext>
            </a:extLst>
          </p:cNvPr>
          <p:cNvCxnSpPr>
            <a:cxnSpLocks/>
            <a:stCxn id="161" idx="3"/>
            <a:endCxn id="158" idx="1"/>
          </p:cNvCxnSpPr>
          <p:nvPr/>
        </p:nvCxnSpPr>
        <p:spPr>
          <a:xfrm>
            <a:off x="6887025" y="4736948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" name="Graphic 162" descr="Scales of justice">
            <a:extLst>
              <a:ext uri="{FF2B5EF4-FFF2-40B4-BE49-F238E27FC236}">
                <a16:creationId xmlns:a16="http://schemas.microsoft.com/office/drawing/2014/main" id="{0FF6A7BE-82CF-47D4-B51F-D4442A911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899" y="5386992"/>
            <a:ext cx="914400" cy="914400"/>
          </a:xfrm>
          <a:prstGeom prst="rect">
            <a:avLst/>
          </a:prstGeom>
        </p:spPr>
      </p:pic>
      <p:pic>
        <p:nvPicPr>
          <p:cNvPr id="164" name="Graphic 163" descr="Image">
            <a:extLst>
              <a:ext uri="{FF2B5EF4-FFF2-40B4-BE49-F238E27FC236}">
                <a16:creationId xmlns:a16="http://schemas.microsoft.com/office/drawing/2014/main" id="{4F69A263-DEBE-4308-85B1-B4EA85B40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5050" y="5381316"/>
            <a:ext cx="914400" cy="914400"/>
          </a:xfrm>
          <a:prstGeom prst="rect">
            <a:avLst/>
          </a:prstGeom>
        </p:spPr>
      </p:pic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B2503C48-DE5E-48A4-9A80-EA9DF721EF42}"/>
              </a:ext>
            </a:extLst>
          </p:cNvPr>
          <p:cNvCxnSpPr>
            <a:cxnSpLocks/>
            <a:stCxn id="164" idx="3"/>
            <a:endCxn id="166" idx="1"/>
          </p:cNvCxnSpPr>
          <p:nvPr/>
        </p:nvCxnSpPr>
        <p:spPr>
          <a:xfrm>
            <a:off x="5259450" y="5838516"/>
            <a:ext cx="713175" cy="4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Graphic 165" descr="Call center">
            <a:extLst>
              <a:ext uri="{FF2B5EF4-FFF2-40B4-BE49-F238E27FC236}">
                <a16:creationId xmlns:a16="http://schemas.microsoft.com/office/drawing/2014/main" id="{252C3982-F9D3-4AB4-ABC8-889CB1E40C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2625" y="5386172"/>
            <a:ext cx="914400" cy="914400"/>
          </a:xfrm>
          <a:prstGeom prst="rect">
            <a:avLst/>
          </a:prstGeom>
        </p:spPr>
      </p:pic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4055CC93-3644-4B81-B449-861481F09FD7}"/>
              </a:ext>
            </a:extLst>
          </p:cNvPr>
          <p:cNvCxnSpPr>
            <a:cxnSpLocks/>
            <a:stCxn id="166" idx="3"/>
            <a:endCxn id="163" idx="1"/>
          </p:cNvCxnSpPr>
          <p:nvPr/>
        </p:nvCxnSpPr>
        <p:spPr>
          <a:xfrm>
            <a:off x="6887025" y="5843372"/>
            <a:ext cx="633874" cy="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3D1693F4-CFB7-4198-B54B-26F740E0D96C}"/>
              </a:ext>
            </a:extLst>
          </p:cNvPr>
          <p:cNvCxnSpPr>
            <a:cxnSpLocks/>
            <a:stCxn id="102" idx="3"/>
            <a:endCxn id="154" idx="1"/>
          </p:cNvCxnSpPr>
          <p:nvPr/>
        </p:nvCxnSpPr>
        <p:spPr>
          <a:xfrm>
            <a:off x="3234501" y="3385185"/>
            <a:ext cx="1064829" cy="27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AFE38B6A-18AB-401E-A829-7C5A50E5E48E}"/>
              </a:ext>
            </a:extLst>
          </p:cNvPr>
          <p:cNvCxnSpPr>
            <a:cxnSpLocks/>
            <a:stCxn id="108" idx="3"/>
            <a:endCxn id="159" idx="1"/>
          </p:cNvCxnSpPr>
          <p:nvPr/>
        </p:nvCxnSpPr>
        <p:spPr>
          <a:xfrm>
            <a:off x="3168321" y="4731796"/>
            <a:ext cx="1176729" cy="2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6A522E6D-5E03-467B-9EC8-0190EAADD020}"/>
              </a:ext>
            </a:extLst>
          </p:cNvPr>
          <p:cNvCxnSpPr>
            <a:cxnSpLocks/>
            <a:stCxn id="80" idx="3"/>
            <a:endCxn id="164" idx="1"/>
          </p:cNvCxnSpPr>
          <p:nvPr/>
        </p:nvCxnSpPr>
        <p:spPr>
          <a:xfrm flipV="1">
            <a:off x="3165846" y="5838516"/>
            <a:ext cx="1179204" cy="44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05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lying in the grass&#10;&#10;Description automatically generated">
            <a:extLst>
              <a:ext uri="{FF2B5EF4-FFF2-40B4-BE49-F238E27FC236}">
                <a16:creationId xmlns:a16="http://schemas.microsoft.com/office/drawing/2014/main" id="{E9F3884C-8BB6-4676-9981-80E126EA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8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6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0D42F7-9404-4BEA-BEA4-F45AAA5183E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E27E6-F641-4AC1-B2E9-7163F7504288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Build early and often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Release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Environment Automation</a:t>
            </a:r>
          </a:p>
        </p:txBody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4F72C4B-FDCA-4C0C-966C-F79C3860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26" y="3278950"/>
            <a:ext cx="5050423" cy="28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r>
              <a:rPr lang="en-US" dirty="0"/>
              <a:t>Adam Anderson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@SQLPioneer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 action="ppaction://hlinkfile"/>
              </a:rPr>
              <a:t>sqlpioneer.wordpress.com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www.linkedin.com/in/adam-anderson-dba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https://github.com/SQLPioneer/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050" name="Picture 2" descr="MCSA: SQL 2016 Database Development - Certified 2018">
            <a:extLst>
              <a:ext uri="{FF2B5EF4-FFF2-40B4-BE49-F238E27FC236}">
                <a16:creationId xmlns:a16="http://schemas.microsoft.com/office/drawing/2014/main" id="{CD2F463C-31A0-4DBC-A941-DBDD94391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4793673"/>
            <a:ext cx="1408690" cy="14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52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7408-4E0E-42A4-A904-18CFCE3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Prioritize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F5231F-C082-4EFD-AF4C-D14B1904FF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537680"/>
              </p:ext>
            </p:extLst>
          </p:nvPr>
        </p:nvGraphicFramePr>
        <p:xfrm>
          <a:off x="360363" y="1439863"/>
          <a:ext cx="107997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27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n the side of a road&#10;&#10;Description automatically generated">
            <a:extLst>
              <a:ext uri="{FF2B5EF4-FFF2-40B4-BE49-F238E27FC236}">
                <a16:creationId xmlns:a16="http://schemas.microsoft.com/office/drawing/2014/main" id="{466EF439-44F4-44AD-A422-AC666C146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5" t="3718" r="14074" b="-636"/>
          <a:stretch/>
        </p:blipFill>
        <p:spPr>
          <a:xfrm>
            <a:off x="6388012" y="1439863"/>
            <a:ext cx="4325588" cy="41738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1037" y="1439863"/>
            <a:ext cx="10659387" cy="46799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DevOps Pipelines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Architecture Patterns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Application and Database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Tightly Coupled Databases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Environment Automation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410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E8BD-6F47-4CB4-BF90-9EE88869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133263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0918_070005">
            <a:hlinkClick r:id="" action="ppaction://media"/>
            <a:extLst>
              <a:ext uri="{FF2B5EF4-FFF2-40B4-BE49-F238E27FC236}">
                <a16:creationId xmlns:a16="http://schemas.microsoft.com/office/drawing/2014/main" id="{E184506D-DF87-4865-931C-0D84E6988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D9910A-A5AE-42B0-B7B2-4B8D5EB99908}"/>
              </a:ext>
            </a:extLst>
          </p:cNvPr>
          <p:cNvSpPr/>
          <p:nvPr/>
        </p:nvSpPr>
        <p:spPr>
          <a:xfrm>
            <a:off x="5808503" y="1277345"/>
            <a:ext cx="5399206" cy="4937760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Release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6DF39F-3494-4DEF-95A2-C8542E269F1B}"/>
              </a:ext>
            </a:extLst>
          </p:cNvPr>
          <p:cNvSpPr/>
          <p:nvPr/>
        </p:nvSpPr>
        <p:spPr>
          <a:xfrm>
            <a:off x="334296" y="1283325"/>
            <a:ext cx="5399206" cy="4937760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Build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D375A-85D7-460D-BF41-8E90CC6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Overview</a:t>
            </a:r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6B4BF9A5-3EF9-4983-972B-9835601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1627" y="4695348"/>
            <a:ext cx="914400" cy="914400"/>
          </a:xfrm>
          <a:prstGeom prst="rect">
            <a:avLst/>
          </a:prstGeom>
        </p:spPr>
      </p:pic>
      <p:pic>
        <p:nvPicPr>
          <p:cNvPr id="11" name="Graphic 10" descr="Mining tools">
            <a:extLst>
              <a:ext uri="{FF2B5EF4-FFF2-40B4-BE49-F238E27FC236}">
                <a16:creationId xmlns:a16="http://schemas.microsoft.com/office/drawing/2014/main" id="{048B16B1-2356-49AD-9448-24662F1BF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736" y="4695348"/>
            <a:ext cx="914400" cy="914400"/>
          </a:xfrm>
          <a:prstGeom prst="rect">
            <a:avLst/>
          </a:prstGeom>
        </p:spPr>
      </p:pic>
      <p:pic>
        <p:nvPicPr>
          <p:cNvPr id="12" name="Graphic 11" descr="Checklist">
            <a:extLst>
              <a:ext uri="{FF2B5EF4-FFF2-40B4-BE49-F238E27FC236}">
                <a16:creationId xmlns:a16="http://schemas.microsoft.com/office/drawing/2014/main" id="{DD114AB3-B419-4012-95FF-2B5F3DDD9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8736" y="3203169"/>
            <a:ext cx="914400" cy="914400"/>
          </a:xfrm>
          <a:prstGeom prst="rect">
            <a:avLst/>
          </a:prstGeom>
        </p:spPr>
      </p:pic>
      <p:pic>
        <p:nvPicPr>
          <p:cNvPr id="16" name="Graphic 15" descr="Playbook">
            <a:extLst>
              <a:ext uri="{FF2B5EF4-FFF2-40B4-BE49-F238E27FC236}">
                <a16:creationId xmlns:a16="http://schemas.microsoft.com/office/drawing/2014/main" id="{F7F23EBF-6FA3-4ABA-926C-576C2EE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8863" y="3103724"/>
            <a:ext cx="914400" cy="914400"/>
          </a:xfrm>
          <a:prstGeom prst="rect">
            <a:avLst/>
          </a:prstGeom>
        </p:spPr>
      </p:pic>
      <p:pic>
        <p:nvPicPr>
          <p:cNvPr id="18" name="Graphic 17" descr="Female Profile">
            <a:extLst>
              <a:ext uri="{FF2B5EF4-FFF2-40B4-BE49-F238E27FC236}">
                <a16:creationId xmlns:a16="http://schemas.microsoft.com/office/drawing/2014/main" id="{00BB5FFD-85F8-4731-9473-1847F3A882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8736" y="1710990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736BF3-0B8E-42E9-B902-B3634B0FC98D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2045936" y="2625390"/>
            <a:ext cx="0" cy="57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55B80-F714-400E-A9AE-EE5318B5299E}"/>
              </a:ext>
            </a:extLst>
          </p:cNvPr>
          <p:cNvCxnSpPr>
            <a:cxnSpLocks/>
          </p:cNvCxnSpPr>
          <p:nvPr/>
        </p:nvCxnSpPr>
        <p:spPr>
          <a:xfrm>
            <a:off x="2045936" y="4117569"/>
            <a:ext cx="0" cy="57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DC99985-8A47-4B14-BCE7-F925E95F16E0}"/>
              </a:ext>
            </a:extLst>
          </p:cNvPr>
          <p:cNvSpPr txBox="1"/>
          <p:nvPr/>
        </p:nvSpPr>
        <p:spPr>
          <a:xfrm>
            <a:off x="372093" y="268847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Push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9B6F28-0463-4F34-9C74-35C65874D85B}"/>
              </a:ext>
            </a:extLst>
          </p:cNvPr>
          <p:cNvSpPr txBox="1"/>
          <p:nvPr/>
        </p:nvSpPr>
        <p:spPr>
          <a:xfrm>
            <a:off x="372093" y="4000346"/>
            <a:ext cx="993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</a:t>
            </a:r>
          </a:p>
          <a:p>
            <a:r>
              <a:rPr lang="en-US" dirty="0"/>
              <a:t>Build</a:t>
            </a:r>
          </a:p>
        </p:txBody>
      </p:sp>
      <p:pic>
        <p:nvPicPr>
          <p:cNvPr id="29" name="Graphic 28" descr="Image">
            <a:extLst>
              <a:ext uri="{FF2B5EF4-FFF2-40B4-BE49-F238E27FC236}">
                <a16:creationId xmlns:a16="http://schemas.microsoft.com/office/drawing/2014/main" id="{DADA664C-F79C-4F51-89DC-69F2CB301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1977" y="3235419"/>
            <a:ext cx="914400" cy="914400"/>
          </a:xfrm>
          <a:prstGeom prst="rect">
            <a:avLst/>
          </a:prstGeom>
        </p:spPr>
      </p:pic>
      <p:pic>
        <p:nvPicPr>
          <p:cNvPr id="31" name="Graphic 30" descr="Images">
            <a:extLst>
              <a:ext uri="{FF2B5EF4-FFF2-40B4-BE49-F238E27FC236}">
                <a16:creationId xmlns:a16="http://schemas.microsoft.com/office/drawing/2014/main" id="{B9B90D06-10B1-4C56-B122-018F431B20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1802" y="1746686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BD8E26-E67C-44CF-8CC7-4B8479DD398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2503136" y="5152548"/>
            <a:ext cx="998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AFA060-83BD-4B9E-A712-C011997B80F1}"/>
              </a:ext>
            </a:extLst>
          </p:cNvPr>
          <p:cNvSpPr txBox="1"/>
          <p:nvPr/>
        </p:nvSpPr>
        <p:spPr>
          <a:xfrm>
            <a:off x="2713448" y="5340096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</a:t>
            </a:r>
          </a:p>
          <a:p>
            <a:r>
              <a:rPr lang="en-US" dirty="0"/>
              <a:t>Test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2394F4-0840-46EA-8746-81FA7BA88561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H="1" flipV="1">
            <a:off x="3959002" y="2661086"/>
            <a:ext cx="175" cy="574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3E179D9-2281-4991-A7C9-D4577489A11C}"/>
              </a:ext>
            </a:extLst>
          </p:cNvPr>
          <p:cNvSpPr txBox="1"/>
          <p:nvPr/>
        </p:nvSpPr>
        <p:spPr>
          <a:xfrm>
            <a:off x="4368627" y="2457393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  <a:p>
            <a:r>
              <a:rPr lang="en-US" dirty="0"/>
              <a:t>Artifact</a:t>
            </a:r>
          </a:p>
        </p:txBody>
      </p:sp>
      <p:pic>
        <p:nvPicPr>
          <p:cNvPr id="43" name="Graphic 42" descr="Image">
            <a:extLst>
              <a:ext uri="{FF2B5EF4-FFF2-40B4-BE49-F238E27FC236}">
                <a16:creationId xmlns:a16="http://schemas.microsoft.com/office/drawing/2014/main" id="{4FAA80E7-C333-4BAA-B2CC-D4ECEC795B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34606" y="1746877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15EF17-06C3-47C9-8901-C4E90E02AE3C}"/>
              </a:ext>
            </a:extLst>
          </p:cNvPr>
          <p:cNvCxnSpPr>
            <a:cxnSpLocks/>
            <a:stCxn id="31" idx="3"/>
            <a:endCxn id="43" idx="1"/>
          </p:cNvCxnSpPr>
          <p:nvPr/>
        </p:nvCxnSpPr>
        <p:spPr>
          <a:xfrm>
            <a:off x="4416202" y="2203886"/>
            <a:ext cx="1818404" cy="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7297EB-3C2E-4210-8033-993CE13BFCB4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V="1">
            <a:off x="3958827" y="4149819"/>
            <a:ext cx="350" cy="545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CE59C4C-B386-4449-A157-F238FEB30BDD}"/>
              </a:ext>
            </a:extLst>
          </p:cNvPr>
          <p:cNvSpPr txBox="1"/>
          <p:nvPr/>
        </p:nvSpPr>
        <p:spPr>
          <a:xfrm>
            <a:off x="4391832" y="4099418"/>
            <a:ext cx="93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  <a:p>
            <a:r>
              <a:rPr lang="en-US" dirty="0"/>
              <a:t>Artifact</a:t>
            </a:r>
          </a:p>
        </p:txBody>
      </p:sp>
      <p:pic>
        <p:nvPicPr>
          <p:cNvPr id="78" name="Graphic 77" descr="Playbook">
            <a:extLst>
              <a:ext uri="{FF2B5EF4-FFF2-40B4-BE49-F238E27FC236}">
                <a16:creationId xmlns:a16="http://schemas.microsoft.com/office/drawing/2014/main" id="{28793270-8828-4448-BA55-2CE29AF42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2747" y="4695348"/>
            <a:ext cx="914400" cy="914400"/>
          </a:xfrm>
          <a:prstGeom prst="rect">
            <a:avLst/>
          </a:prstGeom>
        </p:spPr>
      </p:pic>
      <p:sp>
        <p:nvSpPr>
          <p:cNvPr id="84" name="Callout: Line with Accent Bar 83">
            <a:extLst>
              <a:ext uri="{FF2B5EF4-FFF2-40B4-BE49-F238E27FC236}">
                <a16:creationId xmlns:a16="http://schemas.microsoft.com/office/drawing/2014/main" id="{B2C2D42D-47D3-41E8-BC2E-07BEA973768C}"/>
              </a:ext>
            </a:extLst>
          </p:cNvPr>
          <p:cNvSpPr/>
          <p:nvPr/>
        </p:nvSpPr>
        <p:spPr>
          <a:xfrm>
            <a:off x="7646567" y="4117569"/>
            <a:ext cx="2859889" cy="687123"/>
          </a:xfrm>
          <a:prstGeom prst="accentCallout1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5" name="Callout: Bent Line 84">
            <a:extLst>
              <a:ext uri="{FF2B5EF4-FFF2-40B4-BE49-F238E27FC236}">
                <a16:creationId xmlns:a16="http://schemas.microsoft.com/office/drawing/2014/main" id="{61C494D7-B609-4CDA-ABAA-92CE553DB007}"/>
              </a:ext>
            </a:extLst>
          </p:cNvPr>
          <p:cNvSpPr/>
          <p:nvPr/>
        </p:nvSpPr>
        <p:spPr>
          <a:xfrm>
            <a:off x="7700634" y="2814599"/>
            <a:ext cx="2859889" cy="914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500"/>
              <a:gd name="adj6" fmla="val -284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82" name="Graphic 81" descr="Database">
            <a:extLst>
              <a:ext uri="{FF2B5EF4-FFF2-40B4-BE49-F238E27FC236}">
                <a16:creationId xmlns:a16="http://schemas.microsoft.com/office/drawing/2014/main" id="{AF21F359-4EA4-49A9-95FA-B3AA6FFC8B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81343" y="2778219"/>
            <a:ext cx="914400" cy="914400"/>
          </a:xfrm>
          <a:prstGeom prst="rect">
            <a:avLst/>
          </a:prstGeom>
        </p:spPr>
      </p:pic>
      <p:pic>
        <p:nvPicPr>
          <p:cNvPr id="83" name="Graphic 82" descr="Stamp">
            <a:extLst>
              <a:ext uri="{FF2B5EF4-FFF2-40B4-BE49-F238E27FC236}">
                <a16:creationId xmlns:a16="http://schemas.microsoft.com/office/drawing/2014/main" id="{464C1ABD-F843-45BB-88B5-8D5547037C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90748" y="2789463"/>
            <a:ext cx="914400" cy="914400"/>
          </a:xfrm>
          <a:prstGeom prst="rect">
            <a:avLst/>
          </a:prstGeom>
        </p:spPr>
      </p:pic>
      <p:pic>
        <p:nvPicPr>
          <p:cNvPr id="86" name="Graphic 85" descr="Scales of justice">
            <a:extLst>
              <a:ext uri="{FF2B5EF4-FFF2-40B4-BE49-F238E27FC236}">
                <a16:creationId xmlns:a16="http://schemas.microsoft.com/office/drawing/2014/main" id="{340803C0-0FD6-4CB1-ACC0-1A7119BAAB0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43626" y="2778219"/>
            <a:ext cx="914400" cy="9144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06309E56-44C0-490E-99F5-8BF9EF600B59}"/>
              </a:ext>
            </a:extLst>
          </p:cNvPr>
          <p:cNvSpPr txBox="1"/>
          <p:nvPr/>
        </p:nvSpPr>
        <p:spPr>
          <a:xfrm>
            <a:off x="7119939" y="2435648"/>
            <a:ext cx="346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Test: DB, APP and Test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81BF7BC-D786-4F8C-8120-2944ABFED2C1}"/>
              </a:ext>
            </a:extLst>
          </p:cNvPr>
          <p:cNvCxnSpPr>
            <a:cxnSpLocks/>
            <a:stCxn id="43" idx="2"/>
            <a:endCxn id="16" idx="0"/>
          </p:cNvCxnSpPr>
          <p:nvPr/>
        </p:nvCxnSpPr>
        <p:spPr>
          <a:xfrm>
            <a:off x="6691806" y="2661277"/>
            <a:ext cx="4257" cy="442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83EBDA4-3619-4B28-B12A-5B5EA2D29299}"/>
              </a:ext>
            </a:extLst>
          </p:cNvPr>
          <p:cNvCxnSpPr>
            <a:cxnSpLocks/>
            <a:stCxn id="16" idx="2"/>
            <a:endCxn id="78" idx="0"/>
          </p:cNvCxnSpPr>
          <p:nvPr/>
        </p:nvCxnSpPr>
        <p:spPr>
          <a:xfrm flipH="1">
            <a:off x="6689947" y="4018124"/>
            <a:ext cx="6116" cy="677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Callout: Bent Line 118">
            <a:extLst>
              <a:ext uri="{FF2B5EF4-FFF2-40B4-BE49-F238E27FC236}">
                <a16:creationId xmlns:a16="http://schemas.microsoft.com/office/drawing/2014/main" id="{9EDE08B5-C5AB-4EB9-A945-22CE126884D2}"/>
              </a:ext>
            </a:extLst>
          </p:cNvPr>
          <p:cNvSpPr/>
          <p:nvPr/>
        </p:nvSpPr>
        <p:spPr>
          <a:xfrm>
            <a:off x="7733082" y="4365694"/>
            <a:ext cx="2859889" cy="914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500"/>
              <a:gd name="adj6" fmla="val -284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657AC89-FE3F-4B4C-80B3-4E5DCC2E783D}"/>
              </a:ext>
            </a:extLst>
          </p:cNvPr>
          <p:cNvSpPr txBox="1"/>
          <p:nvPr/>
        </p:nvSpPr>
        <p:spPr>
          <a:xfrm>
            <a:off x="7083307" y="3952039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Prod: DB and APP</a:t>
            </a:r>
          </a:p>
        </p:txBody>
      </p:sp>
      <p:pic>
        <p:nvPicPr>
          <p:cNvPr id="115" name="Graphic 114" descr="Database">
            <a:extLst>
              <a:ext uri="{FF2B5EF4-FFF2-40B4-BE49-F238E27FC236}">
                <a16:creationId xmlns:a16="http://schemas.microsoft.com/office/drawing/2014/main" id="{0597A820-7E42-49FE-9263-216682F713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76348" y="4330990"/>
            <a:ext cx="914400" cy="914400"/>
          </a:xfrm>
          <a:prstGeom prst="rect">
            <a:avLst/>
          </a:prstGeom>
        </p:spPr>
      </p:pic>
      <p:pic>
        <p:nvPicPr>
          <p:cNvPr id="116" name="Graphic 115" descr="Stamp">
            <a:extLst>
              <a:ext uri="{FF2B5EF4-FFF2-40B4-BE49-F238E27FC236}">
                <a16:creationId xmlns:a16="http://schemas.microsoft.com/office/drawing/2014/main" id="{B548D225-5102-4ECA-B46A-EE5617570E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85753" y="43422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2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7378-B107-42CE-8BEA-A9BFE0EA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for Build and Releases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5F0DE1-CDE0-4597-9A9E-FAF289D8D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420653"/>
              </p:ext>
            </p:extLst>
          </p:nvPr>
        </p:nvGraphicFramePr>
        <p:xfrm>
          <a:off x="360363" y="1439863"/>
          <a:ext cx="107997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993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C599-0D90-492F-B258-7C06BA17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Overview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ED44CC-7CAD-4C30-8CBA-BE04AC1C0791}"/>
              </a:ext>
            </a:extLst>
          </p:cNvPr>
          <p:cNvSpPr txBox="1"/>
          <p:nvPr/>
        </p:nvSpPr>
        <p:spPr>
          <a:xfrm>
            <a:off x="253241" y="5472834"/>
            <a:ext cx="211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 Setup</a:t>
            </a:r>
          </a:p>
        </p:txBody>
      </p:sp>
      <p:pic>
        <p:nvPicPr>
          <p:cNvPr id="42" name="Graphic 41" descr="Playbook">
            <a:extLst>
              <a:ext uri="{FF2B5EF4-FFF2-40B4-BE49-F238E27FC236}">
                <a16:creationId xmlns:a16="http://schemas.microsoft.com/office/drawing/2014/main" id="{197DB958-DDAF-4899-93C2-DD3A32DB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677" y="4179771"/>
            <a:ext cx="1225896" cy="12258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E5E6ABC-3C7C-48D1-82EE-42D1F8DB6429}"/>
              </a:ext>
            </a:extLst>
          </p:cNvPr>
          <p:cNvSpPr txBox="1"/>
          <p:nvPr/>
        </p:nvSpPr>
        <p:spPr>
          <a:xfrm>
            <a:off x="3264403" y="1215431"/>
            <a:ext cx="155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Test Driven</a:t>
            </a:r>
          </a:p>
          <a:p>
            <a:pPr algn="ctr"/>
            <a:r>
              <a:rPr lang="en-US" dirty="0"/>
              <a:t>Development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6CC98B8-7652-43BB-BEB6-6C89F937D92D}"/>
              </a:ext>
            </a:extLst>
          </p:cNvPr>
          <p:cNvSpPr/>
          <p:nvPr/>
        </p:nvSpPr>
        <p:spPr>
          <a:xfrm>
            <a:off x="253241" y="2005402"/>
            <a:ext cx="2184367" cy="408623"/>
          </a:xfrm>
          <a:prstGeom prst="round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78100B6-CB3C-43B6-8C2E-CDBC58944DA8}"/>
              </a:ext>
            </a:extLst>
          </p:cNvPr>
          <p:cNvGrpSpPr/>
          <p:nvPr/>
        </p:nvGrpSpPr>
        <p:grpSpPr>
          <a:xfrm>
            <a:off x="335070" y="3969302"/>
            <a:ext cx="1815957" cy="1459749"/>
            <a:chOff x="433792" y="1666078"/>
            <a:chExt cx="1815985" cy="145977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B04AA90-B7B5-4205-B207-D58EEEC7A4BF}"/>
                </a:ext>
              </a:extLst>
            </p:cNvPr>
            <p:cNvSpPr/>
            <p:nvPr/>
          </p:nvSpPr>
          <p:spPr>
            <a:xfrm>
              <a:off x="433792" y="2122853"/>
              <a:ext cx="1815985" cy="40862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6" name="Graphic 15" descr="Suitcase">
              <a:extLst>
                <a:ext uri="{FF2B5EF4-FFF2-40B4-BE49-F238E27FC236}">
                  <a16:creationId xmlns:a16="http://schemas.microsoft.com/office/drawing/2014/main" id="{A561A8C7-0497-4939-8DA4-83052453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7862" y="2294167"/>
              <a:ext cx="562504" cy="562504"/>
            </a:xfrm>
            <a:prstGeom prst="rect">
              <a:avLst/>
            </a:prstGeom>
          </p:spPr>
        </p:pic>
        <p:pic>
          <p:nvPicPr>
            <p:cNvPr id="20" name="Graphic 19" descr="Database Backup">
              <a:extLst>
                <a:ext uri="{FF2B5EF4-FFF2-40B4-BE49-F238E27FC236}">
                  <a16:creationId xmlns:a16="http://schemas.microsoft.com/office/drawing/2014/main" id="{5830F70A-22E4-40E8-90AB-D2CB45C2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8146" y="1805017"/>
              <a:ext cx="644261" cy="644261"/>
            </a:xfrm>
            <a:prstGeom prst="rect">
              <a:avLst/>
            </a:prstGeom>
          </p:spPr>
        </p:pic>
        <p:pic>
          <p:nvPicPr>
            <p:cNvPr id="58" name="Graphic 57" descr="Cloud">
              <a:extLst>
                <a:ext uri="{FF2B5EF4-FFF2-40B4-BE49-F238E27FC236}">
                  <a16:creationId xmlns:a16="http://schemas.microsoft.com/office/drawing/2014/main" id="{FF3E44DF-D9E6-49E1-9C8B-04882FFD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6997" y="1666078"/>
              <a:ext cx="694764" cy="694764"/>
            </a:xfrm>
            <a:prstGeom prst="rect">
              <a:avLst/>
            </a:prstGeom>
          </p:spPr>
        </p:pic>
        <p:pic>
          <p:nvPicPr>
            <p:cNvPr id="60" name="Graphic 59" descr="Truck">
              <a:extLst>
                <a:ext uri="{FF2B5EF4-FFF2-40B4-BE49-F238E27FC236}">
                  <a16:creationId xmlns:a16="http://schemas.microsoft.com/office/drawing/2014/main" id="{3D05D49B-5289-4E65-876B-EAAB3B87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69246" y="2306899"/>
              <a:ext cx="818950" cy="818950"/>
            </a:xfrm>
            <a:prstGeom prst="rect">
              <a:avLst/>
            </a:prstGeom>
          </p:spPr>
        </p:pic>
      </p:grpSp>
      <p:pic>
        <p:nvPicPr>
          <p:cNvPr id="71" name="Graphic 70" descr="Gavel">
            <a:extLst>
              <a:ext uri="{FF2B5EF4-FFF2-40B4-BE49-F238E27FC236}">
                <a16:creationId xmlns:a16="http://schemas.microsoft.com/office/drawing/2014/main" id="{C4579456-8097-476D-8689-47EE33AA6F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84017" y="4301866"/>
            <a:ext cx="1020491" cy="1020491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93339989-FF51-4B3B-A987-D776C618F28C}"/>
              </a:ext>
            </a:extLst>
          </p:cNvPr>
          <p:cNvGrpSpPr/>
          <p:nvPr/>
        </p:nvGrpSpPr>
        <p:grpSpPr>
          <a:xfrm>
            <a:off x="3445075" y="1921755"/>
            <a:ext cx="1370009" cy="1131799"/>
            <a:chOff x="3538784" y="4407209"/>
            <a:chExt cx="1427739" cy="129338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134999A-65F3-4B24-B741-B98EDAE6AAE1}"/>
                </a:ext>
              </a:extLst>
            </p:cNvPr>
            <p:cNvSpPr/>
            <p:nvPr/>
          </p:nvSpPr>
          <p:spPr>
            <a:xfrm>
              <a:off x="3538784" y="4834810"/>
              <a:ext cx="1427738" cy="466961"/>
            </a:xfrm>
            <a:prstGeom prst="roundRect">
              <a:avLst/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9223BE68-C6CE-4AD9-8538-011E46991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57196" y="4407209"/>
              <a:ext cx="597640" cy="513598"/>
            </a:xfrm>
            <a:prstGeom prst="rect">
              <a:avLst/>
            </a:prstGeom>
          </p:spPr>
        </p:pic>
        <p:pic>
          <p:nvPicPr>
            <p:cNvPr id="44" name="Graphic 43" descr="Test tubes">
              <a:extLst>
                <a:ext uri="{FF2B5EF4-FFF2-40B4-BE49-F238E27FC236}">
                  <a16:creationId xmlns:a16="http://schemas.microsoft.com/office/drawing/2014/main" id="{37F41D7A-9305-4272-A7E2-9BA6613E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14929" y="5186995"/>
              <a:ext cx="597640" cy="513598"/>
            </a:xfrm>
            <a:prstGeom prst="rect">
              <a:avLst/>
            </a:prstGeom>
          </p:spPr>
        </p:pic>
        <p:pic>
          <p:nvPicPr>
            <p:cNvPr id="46" name="Graphic 45" descr="No sign">
              <a:extLst>
                <a:ext uri="{FF2B5EF4-FFF2-40B4-BE49-F238E27FC236}">
                  <a16:creationId xmlns:a16="http://schemas.microsoft.com/office/drawing/2014/main" id="{6521574A-0F80-4247-A53A-56DA3B8D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68883" y="4862259"/>
              <a:ext cx="597640" cy="513598"/>
            </a:xfrm>
            <a:prstGeom prst="rect">
              <a:avLst/>
            </a:prstGeom>
          </p:spPr>
        </p:pic>
        <p:sp>
          <p:nvSpPr>
            <p:cNvPr id="51" name="Arrow: Circular 50">
              <a:extLst>
                <a:ext uri="{FF2B5EF4-FFF2-40B4-BE49-F238E27FC236}">
                  <a16:creationId xmlns:a16="http://schemas.microsoft.com/office/drawing/2014/main" id="{C5738EC6-FAE6-4B81-9DCD-251F7CA51832}"/>
                </a:ext>
              </a:extLst>
            </p:cNvPr>
            <p:cNvSpPr/>
            <p:nvPr/>
          </p:nvSpPr>
          <p:spPr>
            <a:xfrm rot="6749490" flipV="1">
              <a:off x="3727822" y="4828967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2" name="Arrow: Circular 51">
              <a:extLst>
                <a:ext uri="{FF2B5EF4-FFF2-40B4-BE49-F238E27FC236}">
                  <a16:creationId xmlns:a16="http://schemas.microsoft.com/office/drawing/2014/main" id="{54985910-04AF-4649-987A-EDE8DB96E127}"/>
                </a:ext>
              </a:extLst>
            </p:cNvPr>
            <p:cNvSpPr/>
            <p:nvPr/>
          </p:nvSpPr>
          <p:spPr>
            <a:xfrm rot="11968052" flipV="1">
              <a:off x="4101557" y="4520898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3" name="Arrow: Circular 52">
              <a:extLst>
                <a:ext uri="{FF2B5EF4-FFF2-40B4-BE49-F238E27FC236}">
                  <a16:creationId xmlns:a16="http://schemas.microsoft.com/office/drawing/2014/main" id="{909C5F68-B733-4CCA-AB68-2292BF07E209}"/>
                </a:ext>
              </a:extLst>
            </p:cNvPr>
            <p:cNvSpPr/>
            <p:nvPr/>
          </p:nvSpPr>
          <p:spPr>
            <a:xfrm rot="18471798" flipV="1">
              <a:off x="4107656" y="5027248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2" name="Arrow: Circular 71">
              <a:extLst>
                <a:ext uri="{FF2B5EF4-FFF2-40B4-BE49-F238E27FC236}">
                  <a16:creationId xmlns:a16="http://schemas.microsoft.com/office/drawing/2014/main" id="{96783E16-538E-4842-BAA5-97C51A296C14}"/>
                </a:ext>
              </a:extLst>
            </p:cNvPr>
            <p:cNvSpPr/>
            <p:nvPr/>
          </p:nvSpPr>
          <p:spPr>
            <a:xfrm rot="11968052" flipV="1">
              <a:off x="4101557" y="4547294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3" name="Arrow: Circular 72">
              <a:extLst>
                <a:ext uri="{FF2B5EF4-FFF2-40B4-BE49-F238E27FC236}">
                  <a16:creationId xmlns:a16="http://schemas.microsoft.com/office/drawing/2014/main" id="{22F926BC-A4AD-4DA6-96FD-185F794EBC56}"/>
                </a:ext>
              </a:extLst>
            </p:cNvPr>
            <p:cNvSpPr/>
            <p:nvPr/>
          </p:nvSpPr>
          <p:spPr>
            <a:xfrm rot="18471798" flipV="1">
              <a:off x="4107655" y="5053643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1DFB4B-2728-4BCA-83F4-4C33B0D42135}"/>
              </a:ext>
            </a:extLst>
          </p:cNvPr>
          <p:cNvGrpSpPr/>
          <p:nvPr/>
        </p:nvGrpSpPr>
        <p:grpSpPr>
          <a:xfrm>
            <a:off x="5703718" y="1674182"/>
            <a:ext cx="1949800" cy="1426350"/>
            <a:chOff x="1133627" y="1901058"/>
            <a:chExt cx="1949830" cy="142637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DE3E891-8D37-4EF6-BEE8-6785CC94B6FB}"/>
                </a:ext>
              </a:extLst>
            </p:cNvPr>
            <p:cNvSpPr/>
            <p:nvPr/>
          </p:nvSpPr>
          <p:spPr>
            <a:xfrm>
              <a:off x="1133627" y="2318934"/>
              <a:ext cx="1949830" cy="408629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7" name="Graphic 16" descr="Mining Tools">
              <a:extLst>
                <a:ext uri="{FF2B5EF4-FFF2-40B4-BE49-F238E27FC236}">
                  <a16:creationId xmlns:a16="http://schemas.microsoft.com/office/drawing/2014/main" id="{639031E4-CEC8-4436-8587-EEFCB9EB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815602" y="2764926"/>
              <a:ext cx="562504" cy="562504"/>
            </a:xfrm>
            <a:prstGeom prst="rect">
              <a:avLst/>
            </a:prstGeom>
          </p:spPr>
        </p:pic>
        <p:pic>
          <p:nvPicPr>
            <p:cNvPr id="62" name="Graphic 61" descr="Test tubes">
              <a:extLst>
                <a:ext uri="{FF2B5EF4-FFF2-40B4-BE49-F238E27FC236}">
                  <a16:creationId xmlns:a16="http://schemas.microsoft.com/office/drawing/2014/main" id="{5D9E1D01-DA80-416C-A872-6E25AA6C3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51767" y="2014243"/>
              <a:ext cx="636619" cy="636619"/>
            </a:xfrm>
            <a:prstGeom prst="rect">
              <a:avLst/>
            </a:prstGeom>
          </p:spPr>
        </p:pic>
        <p:pic>
          <p:nvPicPr>
            <p:cNvPr id="69" name="Graphic 68" descr="Scales of Justice">
              <a:extLst>
                <a:ext uri="{FF2B5EF4-FFF2-40B4-BE49-F238E27FC236}">
                  <a16:creationId xmlns:a16="http://schemas.microsoft.com/office/drawing/2014/main" id="{868E8B14-B6D5-4F4A-9116-ED57F6107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06162" y="1901058"/>
              <a:ext cx="720000" cy="720000"/>
            </a:xfrm>
            <a:prstGeom prst="rect">
              <a:avLst/>
            </a:prstGeom>
          </p:spPr>
        </p:pic>
        <p:sp>
          <p:nvSpPr>
            <p:cNvPr id="74" name="Arrow: Circular 73">
              <a:extLst>
                <a:ext uri="{FF2B5EF4-FFF2-40B4-BE49-F238E27FC236}">
                  <a16:creationId xmlns:a16="http://schemas.microsoft.com/office/drawing/2014/main" id="{3347479D-C863-4C59-87F2-6EAED4F643EC}"/>
                </a:ext>
              </a:extLst>
            </p:cNvPr>
            <p:cNvSpPr/>
            <p:nvPr/>
          </p:nvSpPr>
          <p:spPr>
            <a:xfrm rot="14850510">
              <a:off x="1395765" y="2386110"/>
              <a:ext cx="680651" cy="640804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5" name="Arrow: Circular 74">
              <a:extLst>
                <a:ext uri="{FF2B5EF4-FFF2-40B4-BE49-F238E27FC236}">
                  <a16:creationId xmlns:a16="http://schemas.microsoft.com/office/drawing/2014/main" id="{06106089-F9D7-4752-A395-62B733E24384}"/>
                </a:ext>
              </a:extLst>
            </p:cNvPr>
            <p:cNvSpPr/>
            <p:nvPr/>
          </p:nvSpPr>
          <p:spPr>
            <a:xfrm rot="8937139">
              <a:off x="2073474" y="2455413"/>
              <a:ext cx="793355" cy="640804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427601"/>
                <a:gd name="adj5" fmla="val 16006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76" name="Arrow: Circular 75">
              <a:extLst>
                <a:ext uri="{FF2B5EF4-FFF2-40B4-BE49-F238E27FC236}">
                  <a16:creationId xmlns:a16="http://schemas.microsoft.com/office/drawing/2014/main" id="{B835D478-0A09-4323-A8B6-0273D8A7629A}"/>
                </a:ext>
              </a:extLst>
            </p:cNvPr>
            <p:cNvSpPr/>
            <p:nvPr/>
          </p:nvSpPr>
          <p:spPr>
            <a:xfrm rot="906241">
              <a:off x="1775210" y="1901286"/>
              <a:ext cx="735109" cy="640804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1439544"/>
                <a:gd name="adj5" fmla="val 16006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4C270E3-C2A5-4C66-AD83-709F8EBDE130}"/>
              </a:ext>
            </a:extLst>
          </p:cNvPr>
          <p:cNvSpPr txBox="1"/>
          <p:nvPr/>
        </p:nvSpPr>
        <p:spPr>
          <a:xfrm>
            <a:off x="6032976" y="112897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Pipeline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DD0B04A-4FC5-4CA6-848F-F222F14B1D4D}"/>
              </a:ext>
            </a:extLst>
          </p:cNvPr>
          <p:cNvSpPr/>
          <p:nvPr/>
        </p:nvSpPr>
        <p:spPr>
          <a:xfrm>
            <a:off x="379099" y="3319582"/>
            <a:ext cx="8911150" cy="73366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Source Control / Artifact Repository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6F2FE9-B501-4FFF-8441-8C763E2D4C83}"/>
              </a:ext>
            </a:extLst>
          </p:cNvPr>
          <p:cNvSpPr txBox="1"/>
          <p:nvPr/>
        </p:nvSpPr>
        <p:spPr>
          <a:xfrm>
            <a:off x="9432416" y="4212992"/>
            <a:ext cx="129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6C6F59-8EB9-4774-A440-2BA7458380C2}"/>
              </a:ext>
            </a:extLst>
          </p:cNvPr>
          <p:cNvSpPr txBox="1"/>
          <p:nvPr/>
        </p:nvSpPr>
        <p:spPr>
          <a:xfrm>
            <a:off x="7562449" y="5345107"/>
            <a:ext cx="8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13FCE4-3DAB-4397-BD95-8FF16316E75E}"/>
              </a:ext>
            </a:extLst>
          </p:cNvPr>
          <p:cNvSpPr txBox="1"/>
          <p:nvPr/>
        </p:nvSpPr>
        <p:spPr>
          <a:xfrm>
            <a:off x="5169138" y="5345107"/>
            <a:ext cx="130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DDB70B4-73D4-4614-9220-3204358ACFA6}"/>
              </a:ext>
            </a:extLst>
          </p:cNvPr>
          <p:cNvSpPr txBox="1"/>
          <p:nvPr/>
        </p:nvSpPr>
        <p:spPr>
          <a:xfrm>
            <a:off x="3189209" y="527113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pic>
        <p:nvPicPr>
          <p:cNvPr id="93" name="Graphic 92" descr="Network">
            <a:extLst>
              <a:ext uri="{FF2B5EF4-FFF2-40B4-BE49-F238E27FC236}">
                <a16:creationId xmlns:a16="http://schemas.microsoft.com/office/drawing/2014/main" id="{E16ED336-FB14-481A-A879-FDE225A1874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52263" y="4048768"/>
            <a:ext cx="1192602" cy="1192602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A159ABE-7155-4B95-84FE-284410C07A75}"/>
              </a:ext>
            </a:extLst>
          </p:cNvPr>
          <p:cNvCxnSpPr>
            <a:cxnSpLocks/>
          </p:cNvCxnSpPr>
          <p:nvPr/>
        </p:nvCxnSpPr>
        <p:spPr>
          <a:xfrm flipV="1">
            <a:off x="1356721" y="3136781"/>
            <a:ext cx="0" cy="358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7D45085-073F-445E-907C-AE3C251A0D2F}"/>
              </a:ext>
            </a:extLst>
          </p:cNvPr>
          <p:cNvCxnSpPr>
            <a:cxnSpLocks/>
          </p:cNvCxnSpPr>
          <p:nvPr/>
        </p:nvCxnSpPr>
        <p:spPr>
          <a:xfrm flipH="1" flipV="1">
            <a:off x="3559857" y="3877851"/>
            <a:ext cx="6523" cy="28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7F8D0A86-F664-4C6B-A389-2B1F9B65F7CC}"/>
              </a:ext>
            </a:extLst>
          </p:cNvPr>
          <p:cNvSpPr/>
          <p:nvPr/>
        </p:nvSpPr>
        <p:spPr>
          <a:xfrm>
            <a:off x="132992" y="5885950"/>
            <a:ext cx="8911150" cy="550247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Cost of Change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B83156D-D7A0-4B8A-8ED8-8A1E188E0AF4}"/>
              </a:ext>
            </a:extLst>
          </p:cNvPr>
          <p:cNvCxnSpPr>
            <a:cxnSpLocks/>
          </p:cNvCxnSpPr>
          <p:nvPr/>
        </p:nvCxnSpPr>
        <p:spPr>
          <a:xfrm flipH="1" flipV="1">
            <a:off x="8102973" y="3882524"/>
            <a:ext cx="1" cy="346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D24F1A-5636-4991-9332-316967EEEB14}"/>
              </a:ext>
            </a:extLst>
          </p:cNvPr>
          <p:cNvCxnSpPr>
            <a:cxnSpLocks/>
          </p:cNvCxnSpPr>
          <p:nvPr/>
        </p:nvCxnSpPr>
        <p:spPr>
          <a:xfrm flipV="1">
            <a:off x="4032865" y="3109412"/>
            <a:ext cx="0" cy="358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0519B1-1944-4914-8A8C-5F3EBB506077}"/>
              </a:ext>
            </a:extLst>
          </p:cNvPr>
          <p:cNvGrpSpPr/>
          <p:nvPr/>
        </p:nvGrpSpPr>
        <p:grpSpPr>
          <a:xfrm>
            <a:off x="692293" y="1936925"/>
            <a:ext cx="1370009" cy="1131799"/>
            <a:chOff x="3538784" y="4407209"/>
            <a:chExt cx="1427739" cy="129338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81A14F0-F760-4E7E-A7A5-A481FFA775A2}"/>
                </a:ext>
              </a:extLst>
            </p:cNvPr>
            <p:cNvSpPr/>
            <p:nvPr/>
          </p:nvSpPr>
          <p:spPr>
            <a:xfrm>
              <a:off x="3538784" y="4834810"/>
              <a:ext cx="1427738" cy="466961"/>
            </a:xfrm>
            <a:prstGeom prst="roundRect">
              <a:avLst/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50" name="Graphic 49" descr="Checklist">
              <a:extLst>
                <a:ext uri="{FF2B5EF4-FFF2-40B4-BE49-F238E27FC236}">
                  <a16:creationId xmlns:a16="http://schemas.microsoft.com/office/drawing/2014/main" id="{8D5F0757-4A52-4F64-8393-F30AF063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857196" y="4407209"/>
              <a:ext cx="597640" cy="513598"/>
            </a:xfrm>
            <a:prstGeom prst="rect">
              <a:avLst/>
            </a:prstGeom>
          </p:spPr>
        </p:pic>
        <p:pic>
          <p:nvPicPr>
            <p:cNvPr id="55" name="Graphic 54" descr="Test tubes">
              <a:extLst>
                <a:ext uri="{FF2B5EF4-FFF2-40B4-BE49-F238E27FC236}">
                  <a16:creationId xmlns:a16="http://schemas.microsoft.com/office/drawing/2014/main" id="{51CAE533-EFEC-4C7D-B8B5-6ABB66BF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614929" y="5186995"/>
              <a:ext cx="597640" cy="513598"/>
            </a:xfrm>
            <a:prstGeom prst="rect">
              <a:avLst/>
            </a:prstGeom>
          </p:spPr>
        </p:pic>
        <p:pic>
          <p:nvPicPr>
            <p:cNvPr id="57" name="Graphic 56" descr="No sign">
              <a:extLst>
                <a:ext uri="{FF2B5EF4-FFF2-40B4-BE49-F238E27FC236}">
                  <a16:creationId xmlns:a16="http://schemas.microsoft.com/office/drawing/2014/main" id="{DA945E53-E7E0-446E-8235-1A88CD189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368883" y="4862259"/>
              <a:ext cx="597640" cy="513598"/>
            </a:xfrm>
            <a:prstGeom prst="rect">
              <a:avLst/>
            </a:prstGeom>
          </p:spPr>
        </p:pic>
        <p:sp>
          <p:nvSpPr>
            <p:cNvPr id="59" name="Arrow: Circular 58">
              <a:extLst>
                <a:ext uri="{FF2B5EF4-FFF2-40B4-BE49-F238E27FC236}">
                  <a16:creationId xmlns:a16="http://schemas.microsoft.com/office/drawing/2014/main" id="{4176BBAB-581E-480E-9A3D-7D6FB40C37B2}"/>
                </a:ext>
              </a:extLst>
            </p:cNvPr>
            <p:cNvSpPr/>
            <p:nvPr/>
          </p:nvSpPr>
          <p:spPr>
            <a:xfrm rot="6749490" flipV="1">
              <a:off x="3727822" y="4828967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1" name="Arrow: Circular 60">
              <a:extLst>
                <a:ext uri="{FF2B5EF4-FFF2-40B4-BE49-F238E27FC236}">
                  <a16:creationId xmlns:a16="http://schemas.microsoft.com/office/drawing/2014/main" id="{299C0FC4-3262-4B36-962E-5ECFC2E237AB}"/>
                </a:ext>
              </a:extLst>
            </p:cNvPr>
            <p:cNvSpPr/>
            <p:nvPr/>
          </p:nvSpPr>
          <p:spPr>
            <a:xfrm rot="11968052" flipV="1">
              <a:off x="4101557" y="4520898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3" name="Arrow: Circular 62">
              <a:extLst>
                <a:ext uri="{FF2B5EF4-FFF2-40B4-BE49-F238E27FC236}">
                  <a16:creationId xmlns:a16="http://schemas.microsoft.com/office/drawing/2014/main" id="{12A89950-BDE2-419B-AB08-261BE4512268}"/>
                </a:ext>
              </a:extLst>
            </p:cNvPr>
            <p:cNvSpPr/>
            <p:nvPr/>
          </p:nvSpPr>
          <p:spPr>
            <a:xfrm rot="18471798" flipV="1">
              <a:off x="4107656" y="5027248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Arrow: Circular 64">
              <a:extLst>
                <a:ext uri="{FF2B5EF4-FFF2-40B4-BE49-F238E27FC236}">
                  <a16:creationId xmlns:a16="http://schemas.microsoft.com/office/drawing/2014/main" id="{4957EEBF-1B3C-41E3-A590-271213F8E036}"/>
                </a:ext>
              </a:extLst>
            </p:cNvPr>
            <p:cNvSpPr/>
            <p:nvPr/>
          </p:nvSpPr>
          <p:spPr>
            <a:xfrm rot="11968052" flipV="1">
              <a:off x="4101557" y="4547294"/>
              <a:ext cx="623448" cy="724116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6" name="Arrow: Circular 65">
              <a:extLst>
                <a:ext uri="{FF2B5EF4-FFF2-40B4-BE49-F238E27FC236}">
                  <a16:creationId xmlns:a16="http://schemas.microsoft.com/office/drawing/2014/main" id="{C85F76F8-991D-46A6-A45B-B33F21B3B448}"/>
                </a:ext>
              </a:extLst>
            </p:cNvPr>
            <p:cNvSpPr/>
            <p:nvPr/>
          </p:nvSpPr>
          <p:spPr>
            <a:xfrm rot="18471798" flipV="1">
              <a:off x="4107655" y="5053643"/>
              <a:ext cx="535777" cy="634295"/>
            </a:xfrm>
            <a:prstGeom prst="circularArrow">
              <a:avLst>
                <a:gd name="adj1" fmla="val 13116"/>
                <a:gd name="adj2" fmla="val 1175681"/>
                <a:gd name="adj3" fmla="val 16759807"/>
                <a:gd name="adj4" fmla="val 12223125"/>
                <a:gd name="adj5" fmla="val 16006"/>
              </a:avLst>
            </a:prstGeom>
            <a:solidFill>
              <a:schemeClr val="lt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4A46B79-13F5-4802-BAD4-46D1690EB571}"/>
              </a:ext>
            </a:extLst>
          </p:cNvPr>
          <p:cNvSpPr txBox="1"/>
          <p:nvPr/>
        </p:nvSpPr>
        <p:spPr>
          <a:xfrm>
            <a:off x="744331" y="155385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Planning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278D9CC-98D6-463A-9FF1-42C2044FE1D4}"/>
              </a:ext>
            </a:extLst>
          </p:cNvPr>
          <p:cNvCxnSpPr>
            <a:cxnSpLocks/>
          </p:cNvCxnSpPr>
          <p:nvPr/>
        </p:nvCxnSpPr>
        <p:spPr>
          <a:xfrm flipH="1" flipV="1">
            <a:off x="1130743" y="3846924"/>
            <a:ext cx="6523" cy="28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Money">
            <a:extLst>
              <a:ext uri="{FF2B5EF4-FFF2-40B4-BE49-F238E27FC236}">
                <a16:creationId xmlns:a16="http://schemas.microsoft.com/office/drawing/2014/main" id="{BDF3ADAA-92EC-4436-AB6A-ECCE315F816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598638" y="3229213"/>
            <a:ext cx="914400" cy="91440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27EBA69-1A65-4DFE-833F-FA0951EC2D30}"/>
              </a:ext>
            </a:extLst>
          </p:cNvPr>
          <p:cNvCxnSpPr>
            <a:cxnSpLocks/>
          </p:cNvCxnSpPr>
          <p:nvPr/>
        </p:nvCxnSpPr>
        <p:spPr>
          <a:xfrm flipH="1" flipV="1">
            <a:off x="6641931" y="3170447"/>
            <a:ext cx="6523" cy="28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2D04514-8487-418C-A538-0C3E1C3343DE}"/>
              </a:ext>
            </a:extLst>
          </p:cNvPr>
          <p:cNvCxnSpPr>
            <a:cxnSpLocks/>
          </p:cNvCxnSpPr>
          <p:nvPr/>
        </p:nvCxnSpPr>
        <p:spPr>
          <a:xfrm flipV="1">
            <a:off x="5811598" y="3884034"/>
            <a:ext cx="1" cy="4487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96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4265-35E1-46FF-A91D-A70C82F4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All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C0880-44A2-4EEB-90A9-FDB8700D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85" y="1189844"/>
            <a:ext cx="6705575" cy="505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56666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54176</TotalTime>
  <Words>814</Words>
  <Application>Microsoft Office PowerPoint</Application>
  <PresentationFormat>Custom</PresentationFormat>
  <Paragraphs>189</Paragraphs>
  <Slides>25</Slides>
  <Notes>5</Notes>
  <HiddenSlides>1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Wingdings</vt:lpstr>
      <vt:lpstr>SQLSatOslo 2016</vt:lpstr>
      <vt:lpstr>Image</vt:lpstr>
      <vt:lpstr>Advanced Automation Pipelines</vt:lpstr>
      <vt:lpstr>About Me</vt:lpstr>
      <vt:lpstr>Agenda</vt:lpstr>
      <vt:lpstr>DevOps Pipelines</vt:lpstr>
      <vt:lpstr>PowerPoint Presentation</vt:lpstr>
      <vt:lpstr>Pipeline Overview</vt:lpstr>
      <vt:lpstr>Controls for Build and Releases</vt:lpstr>
      <vt:lpstr>Pipeline Overview</vt:lpstr>
      <vt:lpstr>View All Pipelines</vt:lpstr>
      <vt:lpstr>Manage Pipeline</vt:lpstr>
      <vt:lpstr>YAML Scaffeling</vt:lpstr>
      <vt:lpstr>PowerPoint Presentation</vt:lpstr>
      <vt:lpstr>PowerPoint Presentation</vt:lpstr>
      <vt:lpstr>Architecture  Deployment Patterns</vt:lpstr>
      <vt:lpstr>PowerPoint Presentation</vt:lpstr>
      <vt:lpstr>Application and Database Build</vt:lpstr>
      <vt:lpstr>Application and Database Release</vt:lpstr>
      <vt:lpstr>Tightly Coupled Databases Builds</vt:lpstr>
      <vt:lpstr>PowerPoint Presentation</vt:lpstr>
      <vt:lpstr>Tightly Coupled Database Release</vt:lpstr>
      <vt:lpstr>Environment Automation</vt:lpstr>
      <vt:lpstr>PowerPoint Presentation</vt:lpstr>
      <vt:lpstr>Summary</vt:lpstr>
      <vt:lpstr>Contact Information</vt:lpstr>
      <vt:lpstr>Prioritize Work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Adam Anderson</cp:lastModifiedBy>
  <cp:revision>277</cp:revision>
  <cp:lastPrinted>2020-02-21T15:00:04Z</cp:lastPrinted>
  <dcterms:created xsi:type="dcterms:W3CDTF">2011-08-19T20:30:49Z</dcterms:created>
  <dcterms:modified xsi:type="dcterms:W3CDTF">2020-09-26T18:24:32Z</dcterms:modified>
</cp:coreProperties>
</file>